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01" r:id="rId3"/>
    <p:sldId id="264" r:id="rId4"/>
    <p:sldId id="293" r:id="rId5"/>
    <p:sldId id="295" r:id="rId6"/>
    <p:sldId id="309" r:id="rId7"/>
    <p:sldId id="284" r:id="rId8"/>
    <p:sldId id="302" r:id="rId9"/>
    <p:sldId id="310" r:id="rId10"/>
    <p:sldId id="303" r:id="rId11"/>
    <p:sldId id="311" r:id="rId12"/>
    <p:sldId id="304" r:id="rId13"/>
    <p:sldId id="312" r:id="rId14"/>
    <p:sldId id="305" r:id="rId15"/>
    <p:sldId id="313" r:id="rId16"/>
    <p:sldId id="308" r:id="rId17"/>
    <p:sldId id="306" r:id="rId18"/>
    <p:sldId id="314" r:id="rId19"/>
    <p:sldId id="307" r:id="rId20"/>
    <p:sldId id="315" r:id="rId21"/>
    <p:sldId id="316" r:id="rId22"/>
    <p:sldId id="317" r:id="rId23"/>
    <p:sldId id="286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4" autoAdjust="0"/>
  </p:normalViewPr>
  <p:slideViewPr>
    <p:cSldViewPr>
      <p:cViewPr varScale="1">
        <p:scale>
          <a:sx n="65" d="100"/>
          <a:sy n="65" d="100"/>
        </p:scale>
        <p:origin x="-123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NvYqAN-SM" TargetMode="External" /><Relationship Id="rId7" Type="http://schemas.openxmlformats.org/officeDocument/2006/relationships/image" Target="../media/image20.jpeg" /><Relationship Id="rId2" Type="http://schemas.openxmlformats.org/officeDocument/2006/relationships/hyperlink" Target="https://www.youtube.com/watch?v=o96XWdTZh9I" TargetMode="Externa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jpeg" /><Relationship Id="rId5" Type="http://schemas.openxmlformats.org/officeDocument/2006/relationships/image" Target="../media/image18.jpeg" /><Relationship Id="rId4" Type="http://schemas.openxmlformats.org/officeDocument/2006/relationships/hyperlink" Target="https://www.youtube.com/watch?v=YS3RXwPjpjA" TargetMode="Externa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SxRvo5eQ3s" TargetMode="External" /><Relationship Id="rId2" Type="http://schemas.openxmlformats.org/officeDocument/2006/relationships/slideLayout" Target="../slideLayouts/slideLayout7.xml" /><Relationship Id="rId1" Type="http://schemas.openxmlformats.org/officeDocument/2006/relationships/video" Target="file:///D:/english%20resources/e%20content%20for%20nvs/Chapter%203_%20Journey%20to%20the%20End%20of%20the%20Earth/03%20Explanation%20%20Content/01%20VIDEO/1Classroom%20Teaching%20Videos%20%20by%20NVS%20Teachers/Girls%20are%20Coming%20out%20of%20the%20Woods%20%20%20Tishani%20Doshi%20%20%20TEDxChennai.mp4" TargetMode="External" /><Relationship Id="rId6" Type="http://schemas.openxmlformats.org/officeDocument/2006/relationships/image" Target="../media/image4.png" /><Relationship Id="rId5" Type="http://schemas.openxmlformats.org/officeDocument/2006/relationships/image" Target="../media/image3.png" /><Relationship Id="rId4" Type="http://schemas.openxmlformats.org/officeDocument/2006/relationships/hyperlink" Target="https://www.youtube.com/watch?v=Q4ZheZ-3ZCk&amp;t=354s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b="1" dirty="0"/>
              <a:t>Journey to the End of the Earth</a:t>
            </a:r>
            <a:br>
              <a:rPr lang="en-US" b="1" dirty="0"/>
            </a:br>
            <a:r>
              <a:rPr lang="en-US" b="1" dirty="0"/>
              <a:t>By </a:t>
            </a:r>
            <a:r>
              <a:rPr lang="en-US" b="1" dirty="0" err="1"/>
              <a:t>Tishani</a:t>
            </a:r>
            <a:r>
              <a:rPr lang="en-US" b="1" dirty="0"/>
              <a:t>  </a:t>
            </a:r>
            <a:r>
              <a:rPr lang="en-US" b="1" dirty="0" err="1"/>
              <a:t>Doshi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48000"/>
            <a:ext cx="7391400" cy="1981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 </a:t>
            </a:r>
            <a:r>
              <a:rPr lang="en-US" b="1" dirty="0" err="1">
                <a:solidFill>
                  <a:srgbClr val="0070C0"/>
                </a:solidFill>
              </a:rPr>
              <a:t>Powerpoint</a:t>
            </a:r>
            <a:r>
              <a:rPr lang="en-US" b="1" dirty="0">
                <a:solidFill>
                  <a:srgbClr val="0070C0"/>
                </a:solidFill>
              </a:rPr>
              <a:t>  Presentation of </a:t>
            </a:r>
          </a:p>
          <a:p>
            <a:r>
              <a:rPr lang="en-US" b="1" dirty="0">
                <a:solidFill>
                  <a:srgbClr val="0070C0"/>
                </a:solidFill>
              </a:rPr>
              <a:t>An Interactive Class</a:t>
            </a:r>
          </a:p>
          <a:p>
            <a:r>
              <a:rPr lang="en-US" b="1" dirty="0">
                <a:solidFill>
                  <a:srgbClr val="0070C0"/>
                </a:solidFill>
              </a:rPr>
              <a:t>by</a:t>
            </a:r>
          </a:p>
          <a:p>
            <a:r>
              <a:rPr lang="en-US" b="1" dirty="0">
                <a:solidFill>
                  <a:srgbClr val="0070C0"/>
                </a:solidFill>
              </a:rPr>
              <a:t>Mr. </a:t>
            </a:r>
            <a:r>
              <a:rPr lang="en-US" b="1" dirty="0" err="1">
                <a:solidFill>
                  <a:srgbClr val="0070C0"/>
                </a:solidFill>
              </a:rPr>
              <a:t>Sebi</a:t>
            </a:r>
            <a:r>
              <a:rPr lang="en-US" b="1" dirty="0">
                <a:solidFill>
                  <a:srgbClr val="0070C0"/>
                </a:solidFill>
              </a:rPr>
              <a:t>  Paul K, PGT English</a:t>
            </a:r>
          </a:p>
          <a:p>
            <a:r>
              <a:rPr lang="en-US" b="1" dirty="0">
                <a:solidFill>
                  <a:srgbClr val="0070C0"/>
                </a:solidFill>
              </a:rPr>
              <a:t> JNV </a:t>
            </a:r>
            <a:r>
              <a:rPr lang="en-US" b="1" dirty="0" err="1">
                <a:solidFill>
                  <a:srgbClr val="0070C0"/>
                </a:solidFill>
              </a:rPr>
              <a:t>Kadapa</a:t>
            </a:r>
            <a:r>
              <a:rPr lang="en-US" b="1" dirty="0">
                <a:solidFill>
                  <a:srgbClr val="0070C0"/>
                </a:solidFill>
              </a:rPr>
              <a:t>, Andhra Pradesh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5     </a:t>
            </a:r>
            <a:r>
              <a:rPr lang="en-US" sz="2000" b="1" dirty="0">
                <a:solidFill>
                  <a:srgbClr val="FF0000"/>
                </a:solidFill>
              </a:rPr>
              <a:t>Para 3 </a:t>
            </a:r>
            <a:r>
              <a:rPr lang="en-US" sz="2000" b="1" dirty="0"/>
              <a:t>= “For a  sun-worshipping……….prognosis isn’t good.”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7400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Causing fear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Possibility 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life-supporting 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Table tennis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View / Outlook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Small flies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Small insects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Similar to a dream</a:t>
            </a:r>
          </a:p>
          <a:p>
            <a:r>
              <a:rPr lang="en-US" sz="19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 Present everywhere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Large mass of ice falling  from a mountain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Prediction of future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lphaLcParenR" startAt="12"/>
            </a:pP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How many % of  the Earth’s total ice volume is found in Australia ? </a:t>
            </a:r>
          </a:p>
          <a:p>
            <a:pPr marL="457200" indent="-457200">
              <a:buAutoNum type="alphaLcParenR" startAt="12"/>
            </a:pP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Why do you think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says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that the future is not good for humanity ?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00" t="17708" r="38125" b="41667"/>
          <a:stretch>
            <a:fillRect/>
          </a:stretch>
        </p:blipFill>
        <p:spPr bwMode="auto">
          <a:xfrm>
            <a:off x="0" y="533400"/>
            <a:ext cx="4343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2500" t="42708" r="38125" b="27083"/>
          <a:stretch>
            <a:fillRect/>
          </a:stretch>
        </p:blipFill>
        <p:spPr bwMode="auto">
          <a:xfrm>
            <a:off x="0" y="38862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5     </a:t>
            </a:r>
            <a:r>
              <a:rPr lang="en-US" sz="2000" b="1" dirty="0">
                <a:solidFill>
                  <a:srgbClr val="FF0000"/>
                </a:solidFill>
              </a:rPr>
              <a:t>Para 3 </a:t>
            </a:r>
            <a:r>
              <a:rPr lang="en-US" sz="2000" b="1" dirty="0"/>
              <a:t>= “For a  sun-worshipping……….prognosis isn’t good.”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7400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Causing fear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Possibility 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life-supporting 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Table tennis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View / Outlook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Small flies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Small insects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Similar to a dream</a:t>
            </a:r>
          </a:p>
          <a:p>
            <a:r>
              <a:rPr lang="en-US" sz="19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 Present everywhere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… =  Large mass of ice falling  from a mountain</a:t>
            </a:r>
          </a:p>
          <a:p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k)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… =  Prediction of future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lphaLcParenR" startAt="12"/>
            </a:pP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How many % of  the Earth’s total ice volume is found in Australia ? </a:t>
            </a:r>
          </a:p>
          <a:p>
            <a:pPr marL="457200" indent="-457200">
              <a:buAutoNum type="alphaLcParenR" startAt="12"/>
            </a:pP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Why do you think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says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that the future is not good for humanity ?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00" t="17708" r="38125" b="41667"/>
          <a:stretch>
            <a:fillRect/>
          </a:stretch>
        </p:blipFill>
        <p:spPr bwMode="auto">
          <a:xfrm>
            <a:off x="0" y="533400"/>
            <a:ext cx="4343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22500" t="42708" r="38125" b="27083"/>
          <a:stretch>
            <a:fillRect/>
          </a:stretch>
        </p:blipFill>
        <p:spPr bwMode="auto">
          <a:xfrm>
            <a:off x="0" y="38862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8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268413" y="1000125"/>
            <a:ext cx="2724150" cy="741363"/>
          </a:xfrm>
          <a:custGeom>
            <a:avLst/>
            <a:gdLst>
              <a:gd name="T0" fmla="+- 0 5978 3522"/>
              <a:gd name="T1" fmla="*/ T0 w 7567"/>
              <a:gd name="T2" fmla="+- 0 2828 2778"/>
              <a:gd name="T3" fmla="*/ 2828 h 2060"/>
              <a:gd name="T4" fmla="+- 0 5779 3522"/>
              <a:gd name="T5" fmla="*/ T4 w 7567"/>
              <a:gd name="T6" fmla="+- 0 2877 2778"/>
              <a:gd name="T7" fmla="*/ 2877 h 2060"/>
              <a:gd name="T8" fmla="+- 0 5308 3522"/>
              <a:gd name="T9" fmla="*/ T8 w 7567"/>
              <a:gd name="T10" fmla="+- 0 2977 2778"/>
              <a:gd name="T11" fmla="*/ 2977 h 2060"/>
              <a:gd name="T12" fmla="+- 0 5432 3522"/>
              <a:gd name="T13" fmla="*/ T12 w 7567"/>
              <a:gd name="T14" fmla="+- 0 3101 2778"/>
              <a:gd name="T15" fmla="*/ 3101 h 2060"/>
              <a:gd name="T16" fmla="+- 0 5482 3522"/>
              <a:gd name="T17" fmla="*/ T16 w 7567"/>
              <a:gd name="T18" fmla="+- 0 3473 2778"/>
              <a:gd name="T19" fmla="*/ 3473 h 2060"/>
              <a:gd name="T20" fmla="+- 0 5631 3522"/>
              <a:gd name="T21" fmla="*/ T20 w 7567"/>
              <a:gd name="T22" fmla="+- 0 3572 2778"/>
              <a:gd name="T23" fmla="*/ 3572 h 2060"/>
              <a:gd name="T24" fmla="+- 0 6524 3522"/>
              <a:gd name="T25" fmla="*/ T24 w 7567"/>
              <a:gd name="T26" fmla="+- 0 3572 2778"/>
              <a:gd name="T27" fmla="*/ 3572 h 2060"/>
              <a:gd name="T28" fmla="+- 0 7094 3522"/>
              <a:gd name="T29" fmla="*/ T28 w 7567"/>
              <a:gd name="T30" fmla="+- 0 3522 2778"/>
              <a:gd name="T31" fmla="*/ 3522 h 2060"/>
              <a:gd name="T32" fmla="+- 0 7144 3522"/>
              <a:gd name="T33" fmla="*/ T32 w 7567"/>
              <a:gd name="T34" fmla="+- 0 3373 2778"/>
              <a:gd name="T35" fmla="*/ 3373 h 2060"/>
              <a:gd name="T36" fmla="+- 0 7218 3522"/>
              <a:gd name="T37" fmla="*/ T36 w 7567"/>
              <a:gd name="T38" fmla="+- 0 3225 2778"/>
              <a:gd name="T39" fmla="*/ 3225 h 2060"/>
              <a:gd name="T40" fmla="+- 0 7119 3522"/>
              <a:gd name="T41" fmla="*/ T40 w 7567"/>
              <a:gd name="T42" fmla="+- 0 3001 2778"/>
              <a:gd name="T43" fmla="*/ 3001 h 2060"/>
              <a:gd name="T44" fmla="+- 0 6970 3522"/>
              <a:gd name="T45" fmla="*/ T44 w 7567"/>
              <a:gd name="T46" fmla="+- 0 2927 2778"/>
              <a:gd name="T47" fmla="*/ 2927 h 2060"/>
              <a:gd name="T48" fmla="+- 0 6796 3522"/>
              <a:gd name="T49" fmla="*/ T48 w 7567"/>
              <a:gd name="T50" fmla="+- 0 2853 2778"/>
              <a:gd name="T51" fmla="*/ 2853 h 2060"/>
              <a:gd name="T52" fmla="+- 0 6176 3522"/>
              <a:gd name="T53" fmla="*/ T52 w 7567"/>
              <a:gd name="T54" fmla="+- 0 2803 2778"/>
              <a:gd name="T55" fmla="*/ 2803 h 2060"/>
              <a:gd name="T56" fmla="+- 0 7987 3522"/>
              <a:gd name="T57" fmla="*/ T56 w 7567"/>
              <a:gd name="T58" fmla="+- 0 2902 2778"/>
              <a:gd name="T59" fmla="*/ 2902 h 2060"/>
              <a:gd name="T60" fmla="+- 0 7813 3522"/>
              <a:gd name="T61" fmla="*/ T60 w 7567"/>
              <a:gd name="T62" fmla="+- 0 2828 2778"/>
              <a:gd name="T63" fmla="*/ 2828 h 2060"/>
              <a:gd name="T64" fmla="+- 0 7441 3522"/>
              <a:gd name="T65" fmla="*/ T64 w 7567"/>
              <a:gd name="T66" fmla="+- 0 2778 2778"/>
              <a:gd name="T67" fmla="*/ 2778 h 2060"/>
              <a:gd name="T68" fmla="+- 0 7268 3522"/>
              <a:gd name="T69" fmla="*/ T68 w 7567"/>
              <a:gd name="T70" fmla="+- 0 2877 2778"/>
              <a:gd name="T71" fmla="*/ 2877 h 2060"/>
              <a:gd name="T72" fmla="+- 0 7193 3522"/>
              <a:gd name="T73" fmla="*/ T72 w 7567"/>
              <a:gd name="T74" fmla="+- 0 3026 2778"/>
              <a:gd name="T75" fmla="*/ 3026 h 2060"/>
              <a:gd name="T76" fmla="+- 0 7243 3522"/>
              <a:gd name="T77" fmla="*/ T76 w 7567"/>
              <a:gd name="T78" fmla="+- 0 3373 2778"/>
              <a:gd name="T79" fmla="*/ 3373 h 2060"/>
              <a:gd name="T80" fmla="+- 0 7392 3522"/>
              <a:gd name="T81" fmla="*/ T80 w 7567"/>
              <a:gd name="T82" fmla="+- 0 3448 2778"/>
              <a:gd name="T83" fmla="*/ 3448 h 2060"/>
              <a:gd name="T84" fmla="+- 0 7541 3522"/>
              <a:gd name="T85" fmla="*/ T84 w 7567"/>
              <a:gd name="T86" fmla="+- 0 3522 2778"/>
              <a:gd name="T87" fmla="*/ 3522 h 2060"/>
              <a:gd name="T88" fmla="+- 0 8880 3522"/>
              <a:gd name="T89" fmla="*/ T88 w 7567"/>
              <a:gd name="T90" fmla="+- 0 3473 2778"/>
              <a:gd name="T91" fmla="*/ 3473 h 2060"/>
              <a:gd name="T92" fmla="+- 0 9079 3522"/>
              <a:gd name="T93" fmla="*/ T92 w 7567"/>
              <a:gd name="T94" fmla="+- 0 3423 2778"/>
              <a:gd name="T95" fmla="*/ 3423 h 2060"/>
              <a:gd name="T96" fmla="+- 0 9178 3522"/>
              <a:gd name="T97" fmla="*/ T96 w 7567"/>
              <a:gd name="T98" fmla="+- 0 3274 2778"/>
              <a:gd name="T99" fmla="*/ 3274 h 2060"/>
              <a:gd name="T100" fmla="+- 0 9128 3522"/>
              <a:gd name="T101" fmla="*/ T100 w 7567"/>
              <a:gd name="T102" fmla="+- 0 3101 2778"/>
              <a:gd name="T103" fmla="*/ 3101 h 2060"/>
              <a:gd name="T104" fmla="+- 0 9079 3522"/>
              <a:gd name="T105" fmla="*/ T104 w 7567"/>
              <a:gd name="T106" fmla="+- 0 2927 2778"/>
              <a:gd name="T107" fmla="*/ 2927 h 2060"/>
              <a:gd name="T108" fmla="+- 0 8979 3522"/>
              <a:gd name="T109" fmla="*/ T108 w 7567"/>
              <a:gd name="T110" fmla="+- 0 2828 2778"/>
              <a:gd name="T111" fmla="*/ 2828 h 2060"/>
              <a:gd name="T112" fmla="+- 0 8558 3522"/>
              <a:gd name="T113" fmla="*/ T112 w 7567"/>
              <a:gd name="T114" fmla="+- 0 2877 2778"/>
              <a:gd name="T115" fmla="*/ 2877 h 2060"/>
              <a:gd name="T116" fmla="+- 0 7913 3522"/>
              <a:gd name="T117" fmla="*/ T116 w 7567"/>
              <a:gd name="T118" fmla="+- 0 2853 2778"/>
              <a:gd name="T119" fmla="*/ 2853 h 2060"/>
              <a:gd name="T120" fmla="+- 0 4638 3522"/>
              <a:gd name="T121" fmla="*/ T120 w 7567"/>
              <a:gd name="T122" fmla="+- 0 3423 2778"/>
              <a:gd name="T123" fmla="*/ 3423 h 2060"/>
              <a:gd name="T124" fmla="+- 0 3621 3522"/>
              <a:gd name="T125" fmla="*/ T124 w 7567"/>
              <a:gd name="T126" fmla="+- 0 3423 2778"/>
              <a:gd name="T127" fmla="*/ 3423 h 2060"/>
              <a:gd name="T128" fmla="+- 0 3547 3522"/>
              <a:gd name="T129" fmla="*/ T128 w 7567"/>
              <a:gd name="T130" fmla="+- 0 3572 2778"/>
              <a:gd name="T131" fmla="*/ 3572 h 2060"/>
              <a:gd name="T132" fmla="+- 0 3522 3522"/>
              <a:gd name="T133" fmla="*/ T132 w 7567"/>
              <a:gd name="T134" fmla="+- 0 3845 2778"/>
              <a:gd name="T135" fmla="*/ 3845 h 2060"/>
              <a:gd name="T136" fmla="+- 0 3646 3522"/>
              <a:gd name="T137" fmla="*/ T136 w 7567"/>
              <a:gd name="T138" fmla="+- 0 3944 2778"/>
              <a:gd name="T139" fmla="*/ 3944 h 2060"/>
              <a:gd name="T140" fmla="+- 0 3770 3522"/>
              <a:gd name="T141" fmla="*/ T140 w 7567"/>
              <a:gd name="T142" fmla="+- 0 4018 2778"/>
              <a:gd name="T143" fmla="*/ 4018 h 2060"/>
              <a:gd name="T144" fmla="+- 0 4118 3522"/>
              <a:gd name="T145" fmla="*/ T144 w 7567"/>
              <a:gd name="T146" fmla="+- 0 4093 2778"/>
              <a:gd name="T147" fmla="*/ 4093 h 2060"/>
              <a:gd name="T148" fmla="+- 0 4762 3522"/>
              <a:gd name="T149" fmla="*/ T148 w 7567"/>
              <a:gd name="T150" fmla="+- 0 4142 2778"/>
              <a:gd name="T151" fmla="*/ 4142 h 2060"/>
              <a:gd name="T152" fmla="+- 0 5085 3522"/>
              <a:gd name="T153" fmla="*/ T152 w 7567"/>
              <a:gd name="T154" fmla="+- 0 4192 2778"/>
              <a:gd name="T155" fmla="*/ 4192 h 2060"/>
              <a:gd name="T156" fmla="+- 0 5904 3522"/>
              <a:gd name="T157" fmla="*/ T156 w 7567"/>
              <a:gd name="T158" fmla="+- 0 4142 2778"/>
              <a:gd name="T159" fmla="*/ 4142 h 2060"/>
              <a:gd name="T160" fmla="+- 0 6028 3522"/>
              <a:gd name="T161" fmla="*/ T160 w 7567"/>
              <a:gd name="T162" fmla="+- 0 3994 2778"/>
              <a:gd name="T163" fmla="*/ 3994 h 2060"/>
              <a:gd name="T164" fmla="+- 0 5978 3522"/>
              <a:gd name="T165" fmla="*/ T164 w 7567"/>
              <a:gd name="T166" fmla="+- 0 3770 2778"/>
              <a:gd name="T167" fmla="*/ 3770 h 2060"/>
              <a:gd name="T168" fmla="+- 0 5879 3522"/>
              <a:gd name="T169" fmla="*/ T168 w 7567"/>
              <a:gd name="T170" fmla="+- 0 3597 2778"/>
              <a:gd name="T171" fmla="*/ 3597 h 2060"/>
              <a:gd name="T172" fmla="+- 0 5829 3522"/>
              <a:gd name="T173" fmla="*/ T172 w 7567"/>
              <a:gd name="T174" fmla="+- 0 3423 2778"/>
              <a:gd name="T175" fmla="*/ 3423 h 2060"/>
              <a:gd name="T176" fmla="+- 0 5358 3522"/>
              <a:gd name="T177" fmla="*/ T176 w 7567"/>
              <a:gd name="T178" fmla="+- 0 3373 2778"/>
              <a:gd name="T179" fmla="*/ 3373 h 2060"/>
              <a:gd name="T180" fmla="+- 0 5060 3522"/>
              <a:gd name="T181" fmla="*/ T180 w 7567"/>
              <a:gd name="T182" fmla="+- 0 3324 2778"/>
              <a:gd name="T183" fmla="*/ 3324 h 2060"/>
              <a:gd name="T184" fmla="+- 0 4762 3522"/>
              <a:gd name="T185" fmla="*/ T184 w 7567"/>
              <a:gd name="T186" fmla="+- 0 3373 2778"/>
              <a:gd name="T187" fmla="*/ 3373 h 2060"/>
              <a:gd name="T188" fmla="+- 0 9575 3522"/>
              <a:gd name="T189" fmla="*/ T188 w 7567"/>
              <a:gd name="T190" fmla="+- 0 3994 2778"/>
              <a:gd name="T191" fmla="*/ 3994 h 2060"/>
              <a:gd name="T192" fmla="+- 0 8954 3522"/>
              <a:gd name="T193" fmla="*/ T192 w 7567"/>
              <a:gd name="T194" fmla="+- 0 3994 2778"/>
              <a:gd name="T195" fmla="*/ 3994 h 2060"/>
              <a:gd name="T196" fmla="+- 0 8880 3522"/>
              <a:gd name="T197" fmla="*/ T196 w 7567"/>
              <a:gd name="T198" fmla="+- 0 4390 2778"/>
              <a:gd name="T199" fmla="*/ 4390 h 2060"/>
              <a:gd name="T200" fmla="+- 0 8930 3522"/>
              <a:gd name="T201" fmla="*/ T200 w 7567"/>
              <a:gd name="T202" fmla="+- 0 4638 2778"/>
              <a:gd name="T203" fmla="*/ 4638 h 2060"/>
              <a:gd name="T204" fmla="+- 0 8979 3522"/>
              <a:gd name="T205" fmla="*/ T204 w 7567"/>
              <a:gd name="T206" fmla="+- 0 4787 2778"/>
              <a:gd name="T207" fmla="*/ 4787 h 2060"/>
              <a:gd name="T208" fmla="+- 0 9277 3522"/>
              <a:gd name="T209" fmla="*/ T208 w 7567"/>
              <a:gd name="T210" fmla="+- 0 4812 2778"/>
              <a:gd name="T211" fmla="*/ 4812 h 2060"/>
              <a:gd name="T212" fmla="+- 0 10691 3522"/>
              <a:gd name="T213" fmla="*/ T212 w 7567"/>
              <a:gd name="T214" fmla="+- 0 4812 2778"/>
              <a:gd name="T215" fmla="*/ 4812 h 2060"/>
              <a:gd name="T216" fmla="+- 0 11013 3522"/>
              <a:gd name="T217" fmla="*/ T216 w 7567"/>
              <a:gd name="T218" fmla="+- 0 4812 2778"/>
              <a:gd name="T219" fmla="*/ 4812 h 2060"/>
              <a:gd name="T220" fmla="+- 0 11088 3522"/>
              <a:gd name="T221" fmla="*/ T220 w 7567"/>
              <a:gd name="T222" fmla="+- 0 4688 2778"/>
              <a:gd name="T223" fmla="*/ 4688 h 2060"/>
              <a:gd name="T224" fmla="+- 0 11088 3522"/>
              <a:gd name="T225" fmla="*/ T224 w 7567"/>
              <a:gd name="T226" fmla="+- 0 4167 2778"/>
              <a:gd name="T227" fmla="*/ 4167 h 2060"/>
              <a:gd name="T228" fmla="+- 0 11013 3522"/>
              <a:gd name="T229" fmla="*/ T228 w 7567"/>
              <a:gd name="T230" fmla="+- 0 4043 2778"/>
              <a:gd name="T231" fmla="*/ 4043 h 2060"/>
              <a:gd name="T232" fmla="+- 0 9773 3522"/>
              <a:gd name="T233" fmla="*/ T232 w 7567"/>
              <a:gd name="T234" fmla="+- 0 3994 2778"/>
              <a:gd name="T235" fmla="*/ 3994 h 2060"/>
              <a:gd name="T236" fmla="+- 0 9525 3522"/>
              <a:gd name="T237" fmla="*/ T236 w 7567"/>
              <a:gd name="T238" fmla="+- 0 3969 2778"/>
              <a:gd name="T239" fmla="*/ 3969 h 206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</a:cxnLst>
            <a:rect l="0" t="0" r="r" b="b"/>
            <a:pathLst>
              <a:path w="7567" h="2060" extrusionOk="0">
                <a:moveTo>
                  <a:pt x="2605" y="25"/>
                </a:moveTo>
                <a:cubicBezTo>
                  <a:pt x="2547" y="25"/>
                  <a:pt x="2477" y="46"/>
                  <a:pt x="2456" y="50"/>
                </a:cubicBezTo>
                <a:cubicBezTo>
                  <a:pt x="2398" y="62"/>
                  <a:pt x="2410" y="58"/>
                  <a:pt x="2357" y="75"/>
                </a:cubicBezTo>
                <a:cubicBezTo>
                  <a:pt x="2320" y="87"/>
                  <a:pt x="2300" y="97"/>
                  <a:pt x="2257" y="99"/>
                </a:cubicBezTo>
                <a:cubicBezTo>
                  <a:pt x="2093" y="108"/>
                  <a:pt x="1925" y="99"/>
                  <a:pt x="1761" y="99"/>
                </a:cubicBezTo>
                <a:cubicBezTo>
                  <a:pt x="1761" y="157"/>
                  <a:pt x="1763" y="171"/>
                  <a:pt x="1786" y="199"/>
                </a:cubicBezTo>
                <a:cubicBezTo>
                  <a:pt x="1798" y="214"/>
                  <a:pt x="1840" y="232"/>
                  <a:pt x="1861" y="248"/>
                </a:cubicBezTo>
                <a:cubicBezTo>
                  <a:pt x="1894" y="273"/>
                  <a:pt x="1903" y="282"/>
                  <a:pt x="1910" y="323"/>
                </a:cubicBezTo>
                <a:cubicBezTo>
                  <a:pt x="1919" y="372"/>
                  <a:pt x="1927" y="398"/>
                  <a:pt x="1935" y="447"/>
                </a:cubicBezTo>
                <a:cubicBezTo>
                  <a:pt x="1950" y="536"/>
                  <a:pt x="1916" y="641"/>
                  <a:pt x="1960" y="695"/>
                </a:cubicBezTo>
                <a:cubicBezTo>
                  <a:pt x="1982" y="722"/>
                  <a:pt x="1979" y="724"/>
                  <a:pt x="2009" y="744"/>
                </a:cubicBezTo>
                <a:cubicBezTo>
                  <a:pt x="2069" y="783"/>
                  <a:pt x="2047" y="787"/>
                  <a:pt x="2109" y="794"/>
                </a:cubicBezTo>
                <a:cubicBezTo>
                  <a:pt x="2186" y="803"/>
                  <a:pt x="2266" y="808"/>
                  <a:pt x="2332" y="819"/>
                </a:cubicBezTo>
                <a:cubicBezTo>
                  <a:pt x="2538" y="853"/>
                  <a:pt x="2812" y="826"/>
                  <a:pt x="3002" y="794"/>
                </a:cubicBezTo>
                <a:cubicBezTo>
                  <a:pt x="3042" y="787"/>
                  <a:pt x="3064" y="775"/>
                  <a:pt x="3101" y="769"/>
                </a:cubicBezTo>
                <a:cubicBezTo>
                  <a:pt x="3193" y="753"/>
                  <a:pt x="3522" y="826"/>
                  <a:pt x="3572" y="744"/>
                </a:cubicBezTo>
                <a:cubicBezTo>
                  <a:pt x="3585" y="723"/>
                  <a:pt x="3594" y="687"/>
                  <a:pt x="3597" y="670"/>
                </a:cubicBezTo>
                <a:cubicBezTo>
                  <a:pt x="3606" y="624"/>
                  <a:pt x="3610" y="617"/>
                  <a:pt x="3622" y="595"/>
                </a:cubicBezTo>
                <a:cubicBezTo>
                  <a:pt x="3638" y="565"/>
                  <a:pt x="3655" y="539"/>
                  <a:pt x="3671" y="521"/>
                </a:cubicBezTo>
                <a:cubicBezTo>
                  <a:pt x="3694" y="495"/>
                  <a:pt x="3693" y="501"/>
                  <a:pt x="3696" y="447"/>
                </a:cubicBezTo>
                <a:cubicBezTo>
                  <a:pt x="3700" y="380"/>
                  <a:pt x="3688" y="331"/>
                  <a:pt x="3671" y="298"/>
                </a:cubicBezTo>
                <a:cubicBezTo>
                  <a:pt x="3647" y="252"/>
                  <a:pt x="3639" y="257"/>
                  <a:pt x="3597" y="223"/>
                </a:cubicBezTo>
                <a:cubicBezTo>
                  <a:pt x="3572" y="203"/>
                  <a:pt x="3561" y="218"/>
                  <a:pt x="3523" y="199"/>
                </a:cubicBezTo>
                <a:cubicBezTo>
                  <a:pt x="3490" y="183"/>
                  <a:pt x="3477" y="171"/>
                  <a:pt x="3448" y="149"/>
                </a:cubicBezTo>
                <a:cubicBezTo>
                  <a:pt x="3439" y="142"/>
                  <a:pt x="3378" y="100"/>
                  <a:pt x="3374" y="99"/>
                </a:cubicBezTo>
                <a:cubicBezTo>
                  <a:pt x="3346" y="92"/>
                  <a:pt x="3295" y="78"/>
                  <a:pt x="3274" y="75"/>
                </a:cubicBezTo>
                <a:cubicBezTo>
                  <a:pt x="3217" y="66"/>
                  <a:pt x="3149" y="58"/>
                  <a:pt x="3101" y="50"/>
                </a:cubicBezTo>
                <a:cubicBezTo>
                  <a:pt x="2962" y="27"/>
                  <a:pt x="2759" y="41"/>
                  <a:pt x="2654" y="25"/>
                </a:cubicBezTo>
                <a:cubicBezTo>
                  <a:pt x="2622" y="20"/>
                  <a:pt x="2588" y="28"/>
                  <a:pt x="2555" y="25"/>
                </a:cubicBezTo>
              </a:path>
              <a:path w="7567" h="2060" extrusionOk="0">
                <a:moveTo>
                  <a:pt x="4465" y="124"/>
                </a:moveTo>
                <a:cubicBezTo>
                  <a:pt x="4453" y="118"/>
                  <a:pt x="4398" y="94"/>
                  <a:pt x="4366" y="75"/>
                </a:cubicBezTo>
                <a:cubicBezTo>
                  <a:pt x="4336" y="57"/>
                  <a:pt x="4339" y="53"/>
                  <a:pt x="4291" y="50"/>
                </a:cubicBezTo>
                <a:cubicBezTo>
                  <a:pt x="4249" y="48"/>
                  <a:pt x="4223" y="30"/>
                  <a:pt x="4192" y="25"/>
                </a:cubicBezTo>
                <a:cubicBezTo>
                  <a:pt x="4104" y="10"/>
                  <a:pt x="3997" y="12"/>
                  <a:pt x="3919" y="0"/>
                </a:cubicBezTo>
                <a:cubicBezTo>
                  <a:pt x="3860" y="-9"/>
                  <a:pt x="3821" y="4"/>
                  <a:pt x="3795" y="25"/>
                </a:cubicBezTo>
                <a:cubicBezTo>
                  <a:pt x="3770" y="46"/>
                  <a:pt x="3762" y="69"/>
                  <a:pt x="3746" y="99"/>
                </a:cubicBezTo>
                <a:cubicBezTo>
                  <a:pt x="3729" y="131"/>
                  <a:pt x="3706" y="138"/>
                  <a:pt x="3696" y="174"/>
                </a:cubicBezTo>
                <a:cubicBezTo>
                  <a:pt x="3684" y="218"/>
                  <a:pt x="3678" y="214"/>
                  <a:pt x="3671" y="248"/>
                </a:cubicBezTo>
                <a:cubicBezTo>
                  <a:pt x="3653" y="339"/>
                  <a:pt x="3686" y="469"/>
                  <a:pt x="3696" y="521"/>
                </a:cubicBezTo>
                <a:cubicBezTo>
                  <a:pt x="3705" y="565"/>
                  <a:pt x="3699" y="568"/>
                  <a:pt x="3721" y="595"/>
                </a:cubicBezTo>
                <a:cubicBezTo>
                  <a:pt x="3741" y="620"/>
                  <a:pt x="3762" y="604"/>
                  <a:pt x="3795" y="620"/>
                </a:cubicBezTo>
                <a:cubicBezTo>
                  <a:pt x="3807" y="626"/>
                  <a:pt x="3855" y="658"/>
                  <a:pt x="3870" y="670"/>
                </a:cubicBezTo>
                <a:cubicBezTo>
                  <a:pt x="3890" y="686"/>
                  <a:pt x="3893" y="702"/>
                  <a:pt x="3919" y="719"/>
                </a:cubicBezTo>
                <a:cubicBezTo>
                  <a:pt x="3948" y="737"/>
                  <a:pt x="3982" y="742"/>
                  <a:pt x="4019" y="744"/>
                </a:cubicBezTo>
                <a:cubicBezTo>
                  <a:pt x="4323" y="761"/>
                  <a:pt x="4725" y="771"/>
                  <a:pt x="4986" y="719"/>
                </a:cubicBezTo>
                <a:cubicBezTo>
                  <a:pt x="5099" y="696"/>
                  <a:pt x="5276" y="710"/>
                  <a:pt x="5358" y="695"/>
                </a:cubicBezTo>
                <a:cubicBezTo>
                  <a:pt x="5418" y="684"/>
                  <a:pt x="5393" y="674"/>
                  <a:pt x="5457" y="670"/>
                </a:cubicBezTo>
                <a:cubicBezTo>
                  <a:pt x="5488" y="668"/>
                  <a:pt x="5538" y="665"/>
                  <a:pt x="5557" y="645"/>
                </a:cubicBezTo>
                <a:cubicBezTo>
                  <a:pt x="5581" y="620"/>
                  <a:pt x="5597" y="599"/>
                  <a:pt x="5631" y="571"/>
                </a:cubicBezTo>
                <a:cubicBezTo>
                  <a:pt x="5651" y="555"/>
                  <a:pt x="5654" y="533"/>
                  <a:pt x="5656" y="496"/>
                </a:cubicBezTo>
                <a:cubicBezTo>
                  <a:pt x="5658" y="460"/>
                  <a:pt x="5648" y="424"/>
                  <a:pt x="5631" y="397"/>
                </a:cubicBezTo>
                <a:cubicBezTo>
                  <a:pt x="5622" y="382"/>
                  <a:pt x="5621" y="352"/>
                  <a:pt x="5606" y="323"/>
                </a:cubicBezTo>
                <a:cubicBezTo>
                  <a:pt x="5589" y="289"/>
                  <a:pt x="5584" y="298"/>
                  <a:pt x="5581" y="248"/>
                </a:cubicBezTo>
                <a:cubicBezTo>
                  <a:pt x="5578" y="199"/>
                  <a:pt x="5582" y="190"/>
                  <a:pt x="5557" y="149"/>
                </a:cubicBezTo>
                <a:cubicBezTo>
                  <a:pt x="5548" y="134"/>
                  <a:pt x="5546" y="104"/>
                  <a:pt x="5532" y="75"/>
                </a:cubicBezTo>
                <a:cubicBezTo>
                  <a:pt x="5523" y="57"/>
                  <a:pt x="5489" y="51"/>
                  <a:pt x="5457" y="50"/>
                </a:cubicBezTo>
                <a:cubicBezTo>
                  <a:pt x="5383" y="47"/>
                  <a:pt x="5295" y="68"/>
                  <a:pt x="5259" y="75"/>
                </a:cubicBezTo>
                <a:cubicBezTo>
                  <a:pt x="5190" y="89"/>
                  <a:pt x="5096" y="89"/>
                  <a:pt x="5036" y="99"/>
                </a:cubicBezTo>
                <a:cubicBezTo>
                  <a:pt x="4861" y="127"/>
                  <a:pt x="4599" y="100"/>
                  <a:pt x="4465" y="75"/>
                </a:cubicBezTo>
                <a:cubicBezTo>
                  <a:pt x="4424" y="75"/>
                  <a:pt x="4416" y="75"/>
                  <a:pt x="4391" y="75"/>
                </a:cubicBezTo>
              </a:path>
              <a:path w="7567" h="2060" extrusionOk="0">
                <a:moveTo>
                  <a:pt x="1216" y="620"/>
                </a:moveTo>
                <a:cubicBezTo>
                  <a:pt x="1160" y="639"/>
                  <a:pt x="1173" y="638"/>
                  <a:pt x="1116" y="645"/>
                </a:cubicBezTo>
                <a:cubicBezTo>
                  <a:pt x="874" y="677"/>
                  <a:pt x="573" y="648"/>
                  <a:pt x="348" y="620"/>
                </a:cubicBezTo>
                <a:cubicBezTo>
                  <a:pt x="271" y="610"/>
                  <a:pt x="137" y="610"/>
                  <a:pt x="99" y="645"/>
                </a:cubicBezTo>
                <a:cubicBezTo>
                  <a:pt x="68" y="674"/>
                  <a:pt x="92" y="670"/>
                  <a:pt x="75" y="719"/>
                </a:cubicBezTo>
                <a:cubicBezTo>
                  <a:pt x="63" y="754"/>
                  <a:pt x="34" y="758"/>
                  <a:pt x="25" y="794"/>
                </a:cubicBezTo>
                <a:cubicBezTo>
                  <a:pt x="13" y="842"/>
                  <a:pt x="6" y="869"/>
                  <a:pt x="0" y="918"/>
                </a:cubicBezTo>
                <a:cubicBezTo>
                  <a:pt x="-6" y="966"/>
                  <a:pt x="0" y="1019"/>
                  <a:pt x="0" y="1067"/>
                </a:cubicBezTo>
                <a:cubicBezTo>
                  <a:pt x="31" y="1086"/>
                  <a:pt x="53" y="1068"/>
                  <a:pt x="75" y="1092"/>
                </a:cubicBezTo>
                <a:cubicBezTo>
                  <a:pt x="84" y="1102"/>
                  <a:pt x="122" y="1164"/>
                  <a:pt x="124" y="1166"/>
                </a:cubicBezTo>
                <a:cubicBezTo>
                  <a:pt x="145" y="1198"/>
                  <a:pt x="140" y="1197"/>
                  <a:pt x="174" y="1216"/>
                </a:cubicBezTo>
                <a:cubicBezTo>
                  <a:pt x="193" y="1227"/>
                  <a:pt x="211" y="1227"/>
                  <a:pt x="248" y="1240"/>
                </a:cubicBezTo>
                <a:cubicBezTo>
                  <a:pt x="265" y="1246"/>
                  <a:pt x="295" y="1285"/>
                  <a:pt x="323" y="1290"/>
                </a:cubicBezTo>
                <a:cubicBezTo>
                  <a:pt x="408" y="1305"/>
                  <a:pt x="521" y="1305"/>
                  <a:pt x="596" y="1315"/>
                </a:cubicBezTo>
                <a:cubicBezTo>
                  <a:pt x="669" y="1324"/>
                  <a:pt x="758" y="1332"/>
                  <a:pt x="819" y="1340"/>
                </a:cubicBezTo>
                <a:cubicBezTo>
                  <a:pt x="956" y="1357"/>
                  <a:pt x="1104" y="1350"/>
                  <a:pt x="1240" y="1364"/>
                </a:cubicBezTo>
                <a:cubicBezTo>
                  <a:pt x="1292" y="1369"/>
                  <a:pt x="1341" y="1383"/>
                  <a:pt x="1389" y="1389"/>
                </a:cubicBezTo>
                <a:cubicBezTo>
                  <a:pt x="1447" y="1396"/>
                  <a:pt x="1509" y="1407"/>
                  <a:pt x="1563" y="1414"/>
                </a:cubicBezTo>
                <a:cubicBezTo>
                  <a:pt x="1791" y="1443"/>
                  <a:pt x="2070" y="1416"/>
                  <a:pt x="2282" y="1389"/>
                </a:cubicBezTo>
                <a:cubicBezTo>
                  <a:pt x="2332" y="1383"/>
                  <a:pt x="2339" y="1384"/>
                  <a:pt x="2382" y="1364"/>
                </a:cubicBezTo>
                <a:cubicBezTo>
                  <a:pt x="2425" y="1344"/>
                  <a:pt x="2462" y="1336"/>
                  <a:pt x="2481" y="1315"/>
                </a:cubicBezTo>
                <a:cubicBezTo>
                  <a:pt x="2515" y="1279"/>
                  <a:pt x="2502" y="1263"/>
                  <a:pt x="2506" y="1216"/>
                </a:cubicBezTo>
                <a:cubicBezTo>
                  <a:pt x="2511" y="1154"/>
                  <a:pt x="2502" y="1117"/>
                  <a:pt x="2481" y="1067"/>
                </a:cubicBezTo>
                <a:cubicBezTo>
                  <a:pt x="2478" y="1059"/>
                  <a:pt x="2464" y="999"/>
                  <a:pt x="2456" y="992"/>
                </a:cubicBezTo>
                <a:cubicBezTo>
                  <a:pt x="2422" y="961"/>
                  <a:pt x="2430" y="955"/>
                  <a:pt x="2406" y="918"/>
                </a:cubicBezTo>
                <a:cubicBezTo>
                  <a:pt x="2375" y="871"/>
                  <a:pt x="2365" y="874"/>
                  <a:pt x="2357" y="819"/>
                </a:cubicBezTo>
                <a:cubicBezTo>
                  <a:pt x="2351" y="778"/>
                  <a:pt x="2337" y="760"/>
                  <a:pt x="2332" y="719"/>
                </a:cubicBezTo>
                <a:cubicBezTo>
                  <a:pt x="2325" y="667"/>
                  <a:pt x="2342" y="669"/>
                  <a:pt x="2307" y="645"/>
                </a:cubicBezTo>
                <a:cubicBezTo>
                  <a:pt x="2280" y="627"/>
                  <a:pt x="2269" y="622"/>
                  <a:pt x="2208" y="620"/>
                </a:cubicBezTo>
                <a:cubicBezTo>
                  <a:pt x="2086" y="615"/>
                  <a:pt x="1919" y="605"/>
                  <a:pt x="1836" y="595"/>
                </a:cubicBezTo>
                <a:cubicBezTo>
                  <a:pt x="1792" y="589"/>
                  <a:pt x="1697" y="572"/>
                  <a:pt x="1687" y="571"/>
                </a:cubicBezTo>
                <a:cubicBezTo>
                  <a:pt x="1637" y="565"/>
                  <a:pt x="1577" y="551"/>
                  <a:pt x="1538" y="546"/>
                </a:cubicBezTo>
                <a:cubicBezTo>
                  <a:pt x="1459" y="536"/>
                  <a:pt x="1357" y="554"/>
                  <a:pt x="1315" y="571"/>
                </a:cubicBezTo>
                <a:cubicBezTo>
                  <a:pt x="1275" y="587"/>
                  <a:pt x="1270" y="576"/>
                  <a:pt x="1240" y="595"/>
                </a:cubicBezTo>
                <a:cubicBezTo>
                  <a:pt x="1216" y="595"/>
                  <a:pt x="1208" y="595"/>
                  <a:pt x="1216" y="620"/>
                </a:cubicBezTo>
              </a:path>
              <a:path w="7567" h="2060" extrusionOk="0">
                <a:moveTo>
                  <a:pt x="6053" y="1216"/>
                </a:moveTo>
                <a:cubicBezTo>
                  <a:pt x="6006" y="1216"/>
                  <a:pt x="5963" y="1235"/>
                  <a:pt x="5929" y="1240"/>
                </a:cubicBezTo>
                <a:cubicBezTo>
                  <a:pt x="5773" y="1261"/>
                  <a:pt x="5549" y="1239"/>
                  <a:pt x="5432" y="1216"/>
                </a:cubicBezTo>
                <a:cubicBezTo>
                  <a:pt x="5402" y="1210"/>
                  <a:pt x="5364" y="1216"/>
                  <a:pt x="5333" y="1216"/>
                </a:cubicBezTo>
                <a:cubicBezTo>
                  <a:pt x="5333" y="1349"/>
                  <a:pt x="5339" y="1517"/>
                  <a:pt x="5358" y="1612"/>
                </a:cubicBezTo>
                <a:cubicBezTo>
                  <a:pt x="5371" y="1676"/>
                  <a:pt x="5363" y="1724"/>
                  <a:pt x="5383" y="1761"/>
                </a:cubicBezTo>
                <a:cubicBezTo>
                  <a:pt x="5400" y="1792"/>
                  <a:pt x="5406" y="1821"/>
                  <a:pt x="5408" y="1860"/>
                </a:cubicBezTo>
                <a:cubicBezTo>
                  <a:pt x="5410" y="1893"/>
                  <a:pt x="5432" y="1934"/>
                  <a:pt x="5432" y="1935"/>
                </a:cubicBezTo>
                <a:cubicBezTo>
                  <a:pt x="5438" y="1967"/>
                  <a:pt x="5451" y="1977"/>
                  <a:pt x="5457" y="2009"/>
                </a:cubicBezTo>
                <a:cubicBezTo>
                  <a:pt x="5468" y="2065"/>
                  <a:pt x="5447" y="2052"/>
                  <a:pt x="5507" y="2059"/>
                </a:cubicBezTo>
                <a:cubicBezTo>
                  <a:pt x="5597" y="2070"/>
                  <a:pt x="5672" y="2045"/>
                  <a:pt x="5755" y="2034"/>
                </a:cubicBezTo>
                <a:cubicBezTo>
                  <a:pt x="6041" y="1996"/>
                  <a:pt x="6342" y="2054"/>
                  <a:pt x="6623" y="2009"/>
                </a:cubicBezTo>
                <a:cubicBezTo>
                  <a:pt x="6789" y="1983"/>
                  <a:pt x="7044" y="2009"/>
                  <a:pt x="7169" y="2034"/>
                </a:cubicBezTo>
                <a:cubicBezTo>
                  <a:pt x="7238" y="2048"/>
                  <a:pt x="7331" y="2049"/>
                  <a:pt x="7392" y="2059"/>
                </a:cubicBezTo>
                <a:cubicBezTo>
                  <a:pt x="7439" y="2067"/>
                  <a:pt x="7456" y="2056"/>
                  <a:pt x="7491" y="2034"/>
                </a:cubicBezTo>
                <a:cubicBezTo>
                  <a:pt x="7535" y="2006"/>
                  <a:pt x="7492" y="2007"/>
                  <a:pt x="7516" y="1960"/>
                </a:cubicBezTo>
                <a:cubicBezTo>
                  <a:pt x="7527" y="1939"/>
                  <a:pt x="7556" y="1946"/>
                  <a:pt x="7566" y="1910"/>
                </a:cubicBezTo>
                <a:cubicBezTo>
                  <a:pt x="7586" y="1841"/>
                  <a:pt x="7547" y="1742"/>
                  <a:pt x="7541" y="1712"/>
                </a:cubicBezTo>
                <a:cubicBezTo>
                  <a:pt x="7520" y="1609"/>
                  <a:pt x="7553" y="1451"/>
                  <a:pt x="7566" y="1389"/>
                </a:cubicBezTo>
                <a:cubicBezTo>
                  <a:pt x="7572" y="1359"/>
                  <a:pt x="7566" y="1321"/>
                  <a:pt x="7566" y="1290"/>
                </a:cubicBezTo>
                <a:cubicBezTo>
                  <a:pt x="7533" y="1285"/>
                  <a:pt x="7524" y="1272"/>
                  <a:pt x="7491" y="1265"/>
                </a:cubicBezTo>
                <a:cubicBezTo>
                  <a:pt x="7186" y="1203"/>
                  <a:pt x="6830" y="1278"/>
                  <a:pt x="6524" y="1240"/>
                </a:cubicBezTo>
                <a:cubicBezTo>
                  <a:pt x="6437" y="1229"/>
                  <a:pt x="6327" y="1225"/>
                  <a:pt x="6251" y="1216"/>
                </a:cubicBezTo>
                <a:cubicBezTo>
                  <a:pt x="6196" y="1210"/>
                  <a:pt x="6153" y="1199"/>
                  <a:pt x="6102" y="1191"/>
                </a:cubicBezTo>
                <a:cubicBezTo>
                  <a:pt x="6071" y="1186"/>
                  <a:pt x="6034" y="1191"/>
                  <a:pt x="6003" y="1191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84238" y="4616450"/>
            <a:ext cx="1366837" cy="339725"/>
          </a:xfrm>
          <a:custGeom>
            <a:avLst/>
            <a:gdLst>
              <a:gd name="T0" fmla="+- 0 3845 2456"/>
              <a:gd name="T1" fmla="*/ T0 w 3796"/>
              <a:gd name="T2" fmla="+- 0 12998 12824"/>
              <a:gd name="T3" fmla="*/ 12998 h 944"/>
              <a:gd name="T4" fmla="+- 0 3746 2456"/>
              <a:gd name="T5" fmla="*/ T4 w 3796"/>
              <a:gd name="T6" fmla="+- 0 12973 12824"/>
              <a:gd name="T7" fmla="*/ 12973 h 944"/>
              <a:gd name="T8" fmla="+- 0 3497 2456"/>
              <a:gd name="T9" fmla="*/ T8 w 3796"/>
              <a:gd name="T10" fmla="+- 0 12948 12824"/>
              <a:gd name="T11" fmla="*/ 12948 h 944"/>
              <a:gd name="T12" fmla="+- 0 3398 2456"/>
              <a:gd name="T13" fmla="*/ T12 w 3796"/>
              <a:gd name="T14" fmla="+- 0 12923 12824"/>
              <a:gd name="T15" fmla="*/ 12923 h 944"/>
              <a:gd name="T16" fmla="+- 0 3324 2456"/>
              <a:gd name="T17" fmla="*/ T16 w 3796"/>
              <a:gd name="T18" fmla="+- 0 12898 12824"/>
              <a:gd name="T19" fmla="*/ 12898 h 944"/>
              <a:gd name="T20" fmla="+- 0 3026 2456"/>
              <a:gd name="T21" fmla="*/ T20 w 3796"/>
              <a:gd name="T22" fmla="+- 0 12874 12824"/>
              <a:gd name="T23" fmla="*/ 12874 h 944"/>
              <a:gd name="T24" fmla="+- 0 2729 2456"/>
              <a:gd name="T25" fmla="*/ T24 w 3796"/>
              <a:gd name="T26" fmla="+- 0 12898 12824"/>
              <a:gd name="T27" fmla="*/ 12898 h 944"/>
              <a:gd name="T28" fmla="+- 0 2654 2456"/>
              <a:gd name="T29" fmla="*/ T28 w 3796"/>
              <a:gd name="T30" fmla="+- 0 12948 12824"/>
              <a:gd name="T31" fmla="*/ 12948 h 944"/>
              <a:gd name="T32" fmla="+- 0 2629 2456"/>
              <a:gd name="T33" fmla="*/ T32 w 3796"/>
              <a:gd name="T34" fmla="+- 0 13022 12824"/>
              <a:gd name="T35" fmla="*/ 13022 h 944"/>
              <a:gd name="T36" fmla="+- 0 2629 2456"/>
              <a:gd name="T37" fmla="*/ T36 w 3796"/>
              <a:gd name="T38" fmla="+- 0 13072 12824"/>
              <a:gd name="T39" fmla="*/ 13072 h 944"/>
              <a:gd name="T40" fmla="+- 0 2580 2456"/>
              <a:gd name="T41" fmla="*/ T40 w 3796"/>
              <a:gd name="T42" fmla="+- 0 13122 12824"/>
              <a:gd name="T43" fmla="*/ 13122 h 944"/>
              <a:gd name="T44" fmla="+- 0 2530 2456"/>
              <a:gd name="T45" fmla="*/ T44 w 3796"/>
              <a:gd name="T46" fmla="+- 0 13171 12824"/>
              <a:gd name="T47" fmla="*/ 13171 h 944"/>
              <a:gd name="T48" fmla="+- 0 2480 2456"/>
              <a:gd name="T49" fmla="*/ T48 w 3796"/>
              <a:gd name="T50" fmla="+- 0 13246 12824"/>
              <a:gd name="T51" fmla="*/ 13246 h 944"/>
              <a:gd name="T52" fmla="+- 0 2456 2456"/>
              <a:gd name="T53" fmla="*/ T52 w 3796"/>
              <a:gd name="T54" fmla="+- 0 13345 12824"/>
              <a:gd name="T55" fmla="*/ 13345 h 944"/>
              <a:gd name="T56" fmla="+- 0 2480 2456"/>
              <a:gd name="T57" fmla="*/ T56 w 3796"/>
              <a:gd name="T58" fmla="+- 0 13543 12824"/>
              <a:gd name="T59" fmla="*/ 13543 h 944"/>
              <a:gd name="T60" fmla="+- 0 2530 2456"/>
              <a:gd name="T61" fmla="*/ T60 w 3796"/>
              <a:gd name="T62" fmla="+- 0 13618 12824"/>
              <a:gd name="T63" fmla="*/ 13618 h 944"/>
              <a:gd name="T64" fmla="+- 0 2604 2456"/>
              <a:gd name="T65" fmla="*/ T64 w 3796"/>
              <a:gd name="T66" fmla="+- 0 13643 12824"/>
              <a:gd name="T67" fmla="*/ 13643 h 944"/>
              <a:gd name="T68" fmla="+- 0 2679 2456"/>
              <a:gd name="T69" fmla="*/ T68 w 3796"/>
              <a:gd name="T70" fmla="+- 0 13692 12824"/>
              <a:gd name="T71" fmla="*/ 13692 h 944"/>
              <a:gd name="T72" fmla="+- 0 2753 2456"/>
              <a:gd name="T73" fmla="*/ T72 w 3796"/>
              <a:gd name="T74" fmla="+- 0 13742 12824"/>
              <a:gd name="T75" fmla="*/ 13742 h 944"/>
              <a:gd name="T76" fmla="+- 0 2877 2456"/>
              <a:gd name="T77" fmla="*/ T76 w 3796"/>
              <a:gd name="T78" fmla="+- 0 13767 12824"/>
              <a:gd name="T79" fmla="*/ 13767 h 944"/>
              <a:gd name="T80" fmla="+- 0 3820 2456"/>
              <a:gd name="T81" fmla="*/ T80 w 3796"/>
              <a:gd name="T82" fmla="+- 0 13742 12824"/>
              <a:gd name="T83" fmla="*/ 13742 h 944"/>
              <a:gd name="T84" fmla="+- 0 3919 2456"/>
              <a:gd name="T85" fmla="*/ T84 w 3796"/>
              <a:gd name="T86" fmla="+- 0 13717 12824"/>
              <a:gd name="T87" fmla="*/ 13717 h 944"/>
              <a:gd name="T88" fmla="+- 0 3994 2456"/>
              <a:gd name="T89" fmla="*/ T88 w 3796"/>
              <a:gd name="T90" fmla="+- 0 13667 12824"/>
              <a:gd name="T91" fmla="*/ 13667 h 944"/>
              <a:gd name="T92" fmla="+- 0 4093 2456"/>
              <a:gd name="T93" fmla="*/ T92 w 3796"/>
              <a:gd name="T94" fmla="+- 0 13643 12824"/>
              <a:gd name="T95" fmla="*/ 13643 h 944"/>
              <a:gd name="T96" fmla="+- 0 4142 2456"/>
              <a:gd name="T97" fmla="*/ T96 w 3796"/>
              <a:gd name="T98" fmla="+- 0 13568 12824"/>
              <a:gd name="T99" fmla="*/ 13568 h 944"/>
              <a:gd name="T100" fmla="+- 0 4167 2456"/>
              <a:gd name="T101" fmla="*/ T100 w 3796"/>
              <a:gd name="T102" fmla="+- 0 13494 12824"/>
              <a:gd name="T103" fmla="*/ 13494 h 944"/>
              <a:gd name="T104" fmla="+- 0 4118 2456"/>
              <a:gd name="T105" fmla="*/ T104 w 3796"/>
              <a:gd name="T106" fmla="+- 0 13395 12824"/>
              <a:gd name="T107" fmla="*/ 13395 h 944"/>
              <a:gd name="T108" fmla="+- 0 4068 2456"/>
              <a:gd name="T109" fmla="*/ T108 w 3796"/>
              <a:gd name="T110" fmla="+- 0 13271 12824"/>
              <a:gd name="T111" fmla="*/ 13271 h 944"/>
              <a:gd name="T112" fmla="+- 0 4043 2456"/>
              <a:gd name="T113" fmla="*/ T112 w 3796"/>
              <a:gd name="T114" fmla="+- 0 13196 12824"/>
              <a:gd name="T115" fmla="*/ 13196 h 944"/>
              <a:gd name="T116" fmla="+- 0 3994 2456"/>
              <a:gd name="T117" fmla="*/ T116 w 3796"/>
              <a:gd name="T118" fmla="+- 0 13122 12824"/>
              <a:gd name="T119" fmla="*/ 13122 h 944"/>
              <a:gd name="T120" fmla="+- 0 3969 2456"/>
              <a:gd name="T121" fmla="*/ T120 w 3796"/>
              <a:gd name="T122" fmla="+- 0 12998 12824"/>
              <a:gd name="T123" fmla="*/ 12998 h 944"/>
              <a:gd name="T124" fmla="+- 0 3894 2456"/>
              <a:gd name="T125" fmla="*/ T124 w 3796"/>
              <a:gd name="T126" fmla="+- 0 12973 12824"/>
              <a:gd name="T127" fmla="*/ 12973 h 944"/>
              <a:gd name="T128" fmla="+- 0 3820 2456"/>
              <a:gd name="T129" fmla="*/ T128 w 3796"/>
              <a:gd name="T130" fmla="+- 0 12948 12824"/>
              <a:gd name="T131" fmla="*/ 12948 h 944"/>
              <a:gd name="T132" fmla="+- 0 5904 2456"/>
              <a:gd name="T133" fmla="*/ T132 w 3796"/>
              <a:gd name="T134" fmla="+- 0 12948 12824"/>
              <a:gd name="T135" fmla="*/ 12948 h 944"/>
              <a:gd name="T136" fmla="+- 0 5779 2456"/>
              <a:gd name="T137" fmla="*/ T136 w 3796"/>
              <a:gd name="T138" fmla="+- 0 12923 12824"/>
              <a:gd name="T139" fmla="*/ 12923 h 944"/>
              <a:gd name="T140" fmla="+- 0 5680 2456"/>
              <a:gd name="T141" fmla="*/ T140 w 3796"/>
              <a:gd name="T142" fmla="+- 0 12898 12824"/>
              <a:gd name="T143" fmla="*/ 12898 h 944"/>
              <a:gd name="T144" fmla="+- 0 5606 2456"/>
              <a:gd name="T145" fmla="*/ T144 w 3796"/>
              <a:gd name="T146" fmla="+- 0 12874 12824"/>
              <a:gd name="T147" fmla="*/ 12874 h 944"/>
              <a:gd name="T148" fmla="+- 0 5482 2456"/>
              <a:gd name="T149" fmla="*/ T148 w 3796"/>
              <a:gd name="T150" fmla="+- 0 12849 12824"/>
              <a:gd name="T151" fmla="*/ 12849 h 944"/>
              <a:gd name="T152" fmla="+- 0 5407 2456"/>
              <a:gd name="T153" fmla="*/ T152 w 3796"/>
              <a:gd name="T154" fmla="+- 0 12824 12824"/>
              <a:gd name="T155" fmla="*/ 12824 h 944"/>
              <a:gd name="T156" fmla="+- 0 5135 2456"/>
              <a:gd name="T157" fmla="*/ T156 w 3796"/>
              <a:gd name="T158" fmla="+- 0 12849 12824"/>
              <a:gd name="T159" fmla="*/ 12849 h 944"/>
              <a:gd name="T160" fmla="+- 0 5035 2456"/>
              <a:gd name="T161" fmla="*/ T160 w 3796"/>
              <a:gd name="T162" fmla="+- 0 12874 12824"/>
              <a:gd name="T163" fmla="*/ 12874 h 944"/>
              <a:gd name="T164" fmla="+- 0 4986 2456"/>
              <a:gd name="T165" fmla="*/ T164 w 3796"/>
              <a:gd name="T166" fmla="+- 0 12998 12824"/>
              <a:gd name="T167" fmla="*/ 12998 h 944"/>
              <a:gd name="T168" fmla="+- 0 5011 2456"/>
              <a:gd name="T169" fmla="*/ T168 w 3796"/>
              <a:gd name="T170" fmla="+- 0 13146 12824"/>
              <a:gd name="T171" fmla="*/ 13146 h 944"/>
              <a:gd name="T172" fmla="+- 0 5035 2456"/>
              <a:gd name="T173" fmla="*/ T172 w 3796"/>
              <a:gd name="T174" fmla="+- 0 13469 12824"/>
              <a:gd name="T175" fmla="*/ 13469 h 944"/>
              <a:gd name="T176" fmla="+- 0 5085 2456"/>
              <a:gd name="T177" fmla="*/ T176 w 3796"/>
              <a:gd name="T178" fmla="+- 0 13519 12824"/>
              <a:gd name="T179" fmla="*/ 13519 h 944"/>
              <a:gd name="T180" fmla="+- 0 5159 2456"/>
              <a:gd name="T181" fmla="*/ T180 w 3796"/>
              <a:gd name="T182" fmla="+- 0 13543 12824"/>
              <a:gd name="T183" fmla="*/ 13543 h 944"/>
              <a:gd name="T184" fmla="+- 0 5854 2456"/>
              <a:gd name="T185" fmla="*/ T184 w 3796"/>
              <a:gd name="T186" fmla="+- 0 13568 12824"/>
              <a:gd name="T187" fmla="*/ 13568 h 944"/>
              <a:gd name="T188" fmla="+- 0 6077 2456"/>
              <a:gd name="T189" fmla="*/ T188 w 3796"/>
              <a:gd name="T190" fmla="+- 0 13543 12824"/>
              <a:gd name="T191" fmla="*/ 13543 h 944"/>
              <a:gd name="T192" fmla="+- 0 6176 2456"/>
              <a:gd name="T193" fmla="*/ T192 w 3796"/>
              <a:gd name="T194" fmla="+- 0 13519 12824"/>
              <a:gd name="T195" fmla="*/ 13519 h 944"/>
              <a:gd name="T196" fmla="+- 0 6226 2456"/>
              <a:gd name="T197" fmla="*/ T196 w 3796"/>
              <a:gd name="T198" fmla="+- 0 13444 12824"/>
              <a:gd name="T199" fmla="*/ 13444 h 944"/>
              <a:gd name="T200" fmla="+- 0 6251 2456"/>
              <a:gd name="T201" fmla="*/ T200 w 3796"/>
              <a:gd name="T202" fmla="+- 0 13320 12824"/>
              <a:gd name="T203" fmla="*/ 13320 h 944"/>
              <a:gd name="T204" fmla="+- 0 6226 2456"/>
              <a:gd name="T205" fmla="*/ T204 w 3796"/>
              <a:gd name="T206" fmla="+- 0 13072 12824"/>
              <a:gd name="T207" fmla="*/ 13072 h 944"/>
              <a:gd name="T208" fmla="+- 0 6201 2456"/>
              <a:gd name="T209" fmla="*/ T208 w 3796"/>
              <a:gd name="T210" fmla="+- 0 12998 12824"/>
              <a:gd name="T211" fmla="*/ 12998 h 944"/>
              <a:gd name="T212" fmla="+- 0 6152 2456"/>
              <a:gd name="T213" fmla="*/ T212 w 3796"/>
              <a:gd name="T214" fmla="+- 0 12923 12824"/>
              <a:gd name="T215" fmla="*/ 12923 h 944"/>
              <a:gd name="T216" fmla="+- 0 6102 2456"/>
              <a:gd name="T217" fmla="*/ T216 w 3796"/>
              <a:gd name="T218" fmla="+- 0 12874 12824"/>
              <a:gd name="T219" fmla="*/ 12874 h 944"/>
              <a:gd name="T220" fmla="+- 0 5953 2456"/>
              <a:gd name="T221" fmla="*/ T220 w 3796"/>
              <a:gd name="T222" fmla="+- 0 12898 12824"/>
              <a:gd name="T223" fmla="*/ 12898 h 944"/>
              <a:gd name="T224" fmla="+- 0 5879 2456"/>
              <a:gd name="T225" fmla="*/ T224 w 3796"/>
              <a:gd name="T226" fmla="+- 0 12923 12824"/>
              <a:gd name="T227" fmla="*/ 12923 h 944"/>
              <a:gd name="T228" fmla="+- 0 5804 2456"/>
              <a:gd name="T229" fmla="*/ T228 w 3796"/>
              <a:gd name="T230" fmla="+- 0 12973 12824"/>
              <a:gd name="T231" fmla="*/ 12973 h 9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</a:cxnLst>
            <a:rect l="0" t="0" r="r" b="b"/>
            <a:pathLst>
              <a:path w="3796" h="944" extrusionOk="0">
                <a:moveTo>
                  <a:pt x="1389" y="174"/>
                </a:moveTo>
                <a:cubicBezTo>
                  <a:pt x="1353" y="160"/>
                  <a:pt x="1332" y="151"/>
                  <a:pt x="1290" y="149"/>
                </a:cubicBezTo>
                <a:cubicBezTo>
                  <a:pt x="1204" y="144"/>
                  <a:pt x="1091" y="134"/>
                  <a:pt x="1041" y="124"/>
                </a:cubicBezTo>
                <a:cubicBezTo>
                  <a:pt x="1000" y="116"/>
                  <a:pt x="983" y="107"/>
                  <a:pt x="942" y="99"/>
                </a:cubicBezTo>
                <a:cubicBezTo>
                  <a:pt x="910" y="92"/>
                  <a:pt x="900" y="80"/>
                  <a:pt x="868" y="74"/>
                </a:cubicBezTo>
                <a:cubicBezTo>
                  <a:pt x="776" y="55"/>
                  <a:pt x="655" y="64"/>
                  <a:pt x="570" y="50"/>
                </a:cubicBezTo>
                <a:cubicBezTo>
                  <a:pt x="491" y="37"/>
                  <a:pt x="340" y="33"/>
                  <a:pt x="273" y="74"/>
                </a:cubicBezTo>
                <a:cubicBezTo>
                  <a:pt x="257" y="84"/>
                  <a:pt x="216" y="110"/>
                  <a:pt x="198" y="124"/>
                </a:cubicBezTo>
                <a:cubicBezTo>
                  <a:pt x="178" y="140"/>
                  <a:pt x="175" y="162"/>
                  <a:pt x="173" y="198"/>
                </a:cubicBezTo>
                <a:cubicBezTo>
                  <a:pt x="173" y="223"/>
                  <a:pt x="173" y="231"/>
                  <a:pt x="173" y="248"/>
                </a:cubicBezTo>
                <a:cubicBezTo>
                  <a:pt x="104" y="272"/>
                  <a:pt x="159" y="244"/>
                  <a:pt x="124" y="298"/>
                </a:cubicBezTo>
                <a:cubicBezTo>
                  <a:pt x="120" y="304"/>
                  <a:pt x="81" y="340"/>
                  <a:pt x="74" y="347"/>
                </a:cubicBezTo>
                <a:cubicBezTo>
                  <a:pt x="54" y="367"/>
                  <a:pt x="30" y="390"/>
                  <a:pt x="24" y="422"/>
                </a:cubicBezTo>
                <a:cubicBezTo>
                  <a:pt x="16" y="462"/>
                  <a:pt x="8" y="481"/>
                  <a:pt x="0" y="521"/>
                </a:cubicBezTo>
                <a:cubicBezTo>
                  <a:pt x="-10" y="574"/>
                  <a:pt x="-13" y="682"/>
                  <a:pt x="24" y="719"/>
                </a:cubicBezTo>
                <a:cubicBezTo>
                  <a:pt x="50" y="745"/>
                  <a:pt x="42" y="775"/>
                  <a:pt x="74" y="794"/>
                </a:cubicBezTo>
                <a:cubicBezTo>
                  <a:pt x="107" y="813"/>
                  <a:pt x="122" y="799"/>
                  <a:pt x="148" y="819"/>
                </a:cubicBezTo>
                <a:cubicBezTo>
                  <a:pt x="180" y="844"/>
                  <a:pt x="183" y="843"/>
                  <a:pt x="223" y="868"/>
                </a:cubicBezTo>
                <a:cubicBezTo>
                  <a:pt x="236" y="877"/>
                  <a:pt x="266" y="902"/>
                  <a:pt x="297" y="918"/>
                </a:cubicBezTo>
                <a:cubicBezTo>
                  <a:pt x="347" y="945"/>
                  <a:pt x="357" y="943"/>
                  <a:pt x="421" y="943"/>
                </a:cubicBezTo>
                <a:cubicBezTo>
                  <a:pt x="732" y="943"/>
                  <a:pt x="1071" y="967"/>
                  <a:pt x="1364" y="918"/>
                </a:cubicBezTo>
                <a:cubicBezTo>
                  <a:pt x="1402" y="912"/>
                  <a:pt x="1433" y="912"/>
                  <a:pt x="1463" y="893"/>
                </a:cubicBezTo>
                <a:cubicBezTo>
                  <a:pt x="1488" y="878"/>
                  <a:pt x="1504" y="861"/>
                  <a:pt x="1538" y="843"/>
                </a:cubicBezTo>
                <a:cubicBezTo>
                  <a:pt x="1555" y="834"/>
                  <a:pt x="1627" y="827"/>
                  <a:pt x="1637" y="819"/>
                </a:cubicBezTo>
                <a:cubicBezTo>
                  <a:pt x="1651" y="807"/>
                  <a:pt x="1676" y="755"/>
                  <a:pt x="1686" y="744"/>
                </a:cubicBezTo>
                <a:cubicBezTo>
                  <a:pt x="1703" y="725"/>
                  <a:pt x="1723" y="720"/>
                  <a:pt x="1711" y="670"/>
                </a:cubicBezTo>
                <a:cubicBezTo>
                  <a:pt x="1701" y="629"/>
                  <a:pt x="1680" y="608"/>
                  <a:pt x="1662" y="571"/>
                </a:cubicBezTo>
                <a:cubicBezTo>
                  <a:pt x="1644" y="535"/>
                  <a:pt x="1631" y="481"/>
                  <a:pt x="1612" y="447"/>
                </a:cubicBezTo>
                <a:cubicBezTo>
                  <a:pt x="1596" y="418"/>
                  <a:pt x="1609" y="397"/>
                  <a:pt x="1587" y="372"/>
                </a:cubicBezTo>
                <a:cubicBezTo>
                  <a:pt x="1557" y="338"/>
                  <a:pt x="1545" y="360"/>
                  <a:pt x="1538" y="298"/>
                </a:cubicBezTo>
                <a:cubicBezTo>
                  <a:pt x="1531" y="235"/>
                  <a:pt x="1540" y="208"/>
                  <a:pt x="1513" y="174"/>
                </a:cubicBezTo>
                <a:cubicBezTo>
                  <a:pt x="1483" y="137"/>
                  <a:pt x="1485" y="173"/>
                  <a:pt x="1438" y="149"/>
                </a:cubicBezTo>
                <a:cubicBezTo>
                  <a:pt x="1404" y="132"/>
                  <a:pt x="1414" y="131"/>
                  <a:pt x="1364" y="124"/>
                </a:cubicBezTo>
              </a:path>
              <a:path w="3796" h="944" extrusionOk="0">
                <a:moveTo>
                  <a:pt x="3448" y="124"/>
                </a:moveTo>
                <a:cubicBezTo>
                  <a:pt x="3403" y="124"/>
                  <a:pt x="3330" y="100"/>
                  <a:pt x="3323" y="99"/>
                </a:cubicBezTo>
                <a:cubicBezTo>
                  <a:pt x="3283" y="92"/>
                  <a:pt x="3261" y="80"/>
                  <a:pt x="3224" y="74"/>
                </a:cubicBezTo>
                <a:cubicBezTo>
                  <a:pt x="3192" y="69"/>
                  <a:pt x="3182" y="56"/>
                  <a:pt x="3150" y="50"/>
                </a:cubicBezTo>
                <a:cubicBezTo>
                  <a:pt x="3095" y="39"/>
                  <a:pt x="3072" y="62"/>
                  <a:pt x="3026" y="25"/>
                </a:cubicBezTo>
                <a:cubicBezTo>
                  <a:pt x="3001" y="5"/>
                  <a:pt x="2995" y="3"/>
                  <a:pt x="2951" y="0"/>
                </a:cubicBezTo>
                <a:cubicBezTo>
                  <a:pt x="2857" y="-6"/>
                  <a:pt x="2734" y="17"/>
                  <a:pt x="2679" y="25"/>
                </a:cubicBezTo>
                <a:cubicBezTo>
                  <a:pt x="2619" y="34"/>
                  <a:pt x="2608" y="27"/>
                  <a:pt x="2579" y="50"/>
                </a:cubicBezTo>
                <a:cubicBezTo>
                  <a:pt x="2552" y="71"/>
                  <a:pt x="2535" y="143"/>
                  <a:pt x="2530" y="174"/>
                </a:cubicBezTo>
                <a:cubicBezTo>
                  <a:pt x="2520" y="234"/>
                  <a:pt x="2551" y="301"/>
                  <a:pt x="2555" y="322"/>
                </a:cubicBezTo>
                <a:cubicBezTo>
                  <a:pt x="2575" y="420"/>
                  <a:pt x="2516" y="565"/>
                  <a:pt x="2579" y="645"/>
                </a:cubicBezTo>
                <a:cubicBezTo>
                  <a:pt x="2599" y="670"/>
                  <a:pt x="2608" y="674"/>
                  <a:pt x="2629" y="695"/>
                </a:cubicBezTo>
                <a:cubicBezTo>
                  <a:pt x="2654" y="720"/>
                  <a:pt x="2650" y="716"/>
                  <a:pt x="2703" y="719"/>
                </a:cubicBezTo>
                <a:cubicBezTo>
                  <a:pt x="2934" y="732"/>
                  <a:pt x="3182" y="701"/>
                  <a:pt x="3398" y="744"/>
                </a:cubicBezTo>
                <a:cubicBezTo>
                  <a:pt x="3475" y="759"/>
                  <a:pt x="3581" y="740"/>
                  <a:pt x="3621" y="719"/>
                </a:cubicBezTo>
                <a:cubicBezTo>
                  <a:pt x="3649" y="704"/>
                  <a:pt x="3692" y="709"/>
                  <a:pt x="3720" y="695"/>
                </a:cubicBezTo>
                <a:cubicBezTo>
                  <a:pt x="3768" y="671"/>
                  <a:pt x="3765" y="669"/>
                  <a:pt x="3770" y="620"/>
                </a:cubicBezTo>
                <a:cubicBezTo>
                  <a:pt x="3775" y="569"/>
                  <a:pt x="3788" y="540"/>
                  <a:pt x="3795" y="496"/>
                </a:cubicBezTo>
                <a:cubicBezTo>
                  <a:pt x="3809" y="412"/>
                  <a:pt x="3778" y="292"/>
                  <a:pt x="3770" y="248"/>
                </a:cubicBezTo>
                <a:cubicBezTo>
                  <a:pt x="3761" y="201"/>
                  <a:pt x="3757" y="196"/>
                  <a:pt x="3745" y="174"/>
                </a:cubicBezTo>
                <a:cubicBezTo>
                  <a:pt x="3726" y="138"/>
                  <a:pt x="3716" y="119"/>
                  <a:pt x="3696" y="99"/>
                </a:cubicBezTo>
                <a:cubicBezTo>
                  <a:pt x="3674" y="76"/>
                  <a:pt x="3686" y="58"/>
                  <a:pt x="3646" y="50"/>
                </a:cubicBezTo>
                <a:cubicBezTo>
                  <a:pt x="3594" y="39"/>
                  <a:pt x="3535" y="44"/>
                  <a:pt x="3497" y="74"/>
                </a:cubicBezTo>
                <a:cubicBezTo>
                  <a:pt x="3468" y="96"/>
                  <a:pt x="3464" y="84"/>
                  <a:pt x="3423" y="99"/>
                </a:cubicBezTo>
                <a:cubicBezTo>
                  <a:pt x="3379" y="115"/>
                  <a:pt x="3370" y="127"/>
                  <a:pt x="3348" y="149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54350" y="4143375"/>
            <a:ext cx="911225" cy="312738"/>
          </a:xfrm>
          <a:custGeom>
            <a:avLst/>
            <a:gdLst>
              <a:gd name="T0" fmla="+- 0 9302 8483"/>
              <a:gd name="T1" fmla="*/ T0 w 2531"/>
              <a:gd name="T2" fmla="+- 0 11708 11509"/>
              <a:gd name="T3" fmla="*/ 11708 h 870"/>
              <a:gd name="T4" fmla="+- 0 9202 8483"/>
              <a:gd name="T5" fmla="*/ T4 w 2531"/>
              <a:gd name="T6" fmla="+- 0 11708 11509"/>
              <a:gd name="T7" fmla="*/ 11708 h 870"/>
              <a:gd name="T8" fmla="+- 0 9065 8483"/>
              <a:gd name="T9" fmla="*/ T8 w 2531"/>
              <a:gd name="T10" fmla="+- 0 11691 11509"/>
              <a:gd name="T11" fmla="*/ 11691 h 870"/>
              <a:gd name="T12" fmla="+- 0 9004 8483"/>
              <a:gd name="T13" fmla="*/ T12 w 2531"/>
              <a:gd name="T14" fmla="+- 0 11683 11509"/>
              <a:gd name="T15" fmla="*/ 11683 h 870"/>
              <a:gd name="T16" fmla="+- 0 8938 8483"/>
              <a:gd name="T17" fmla="*/ T16 w 2531"/>
              <a:gd name="T18" fmla="+- 0 11675 11509"/>
              <a:gd name="T19" fmla="*/ 11675 h 870"/>
              <a:gd name="T20" fmla="+- 0 8811 8483"/>
              <a:gd name="T21" fmla="*/ T20 w 2531"/>
              <a:gd name="T22" fmla="+- 0 11661 11509"/>
              <a:gd name="T23" fmla="*/ 11661 h 870"/>
              <a:gd name="T24" fmla="+- 0 8781 8483"/>
              <a:gd name="T25" fmla="*/ T24 w 2531"/>
              <a:gd name="T26" fmla="+- 0 11658 11509"/>
              <a:gd name="T27" fmla="*/ 11658 h 870"/>
              <a:gd name="T28" fmla="+- 0 8716 8483"/>
              <a:gd name="T29" fmla="*/ T28 w 2531"/>
              <a:gd name="T30" fmla="+- 0 11651 11509"/>
              <a:gd name="T31" fmla="*/ 11651 h 870"/>
              <a:gd name="T32" fmla="+- 0 8647 8483"/>
              <a:gd name="T33" fmla="*/ T32 w 2531"/>
              <a:gd name="T34" fmla="+- 0 11658 11509"/>
              <a:gd name="T35" fmla="*/ 11658 h 870"/>
              <a:gd name="T36" fmla="+- 0 8582 8483"/>
              <a:gd name="T37" fmla="*/ T36 w 2531"/>
              <a:gd name="T38" fmla="+- 0 11658 11509"/>
              <a:gd name="T39" fmla="*/ 11658 h 870"/>
              <a:gd name="T40" fmla="+- 0 8578 8483"/>
              <a:gd name="T41" fmla="*/ T40 w 2531"/>
              <a:gd name="T42" fmla="+- 0 11702 11509"/>
              <a:gd name="T43" fmla="*/ 11702 h 870"/>
              <a:gd name="T44" fmla="+- 0 8562 8483"/>
              <a:gd name="T45" fmla="*/ T44 w 2531"/>
              <a:gd name="T46" fmla="+- 0 11749 11509"/>
              <a:gd name="T47" fmla="*/ 11749 h 870"/>
              <a:gd name="T48" fmla="+- 0 8558 8483"/>
              <a:gd name="T49" fmla="*/ T48 w 2531"/>
              <a:gd name="T50" fmla="+- 0 11782 11509"/>
              <a:gd name="T51" fmla="*/ 11782 h 870"/>
              <a:gd name="T52" fmla="+- 0 8551 8483"/>
              <a:gd name="T53" fmla="*/ T52 w 2531"/>
              <a:gd name="T54" fmla="+- 0 11838 11509"/>
              <a:gd name="T55" fmla="*/ 11838 h 870"/>
              <a:gd name="T56" fmla="+- 0 8553 8483"/>
              <a:gd name="T57" fmla="*/ T56 w 2531"/>
              <a:gd name="T58" fmla="+- 0 11858 11509"/>
              <a:gd name="T59" fmla="*/ 11858 h 870"/>
              <a:gd name="T60" fmla="+- 0 8533 8483"/>
              <a:gd name="T61" fmla="*/ T60 w 2531"/>
              <a:gd name="T62" fmla="+- 0 11906 11509"/>
              <a:gd name="T63" fmla="*/ 11906 h 870"/>
              <a:gd name="T64" fmla="+- 0 8521 8483"/>
              <a:gd name="T65" fmla="*/ T64 w 2531"/>
              <a:gd name="T66" fmla="+- 0 11934 11509"/>
              <a:gd name="T67" fmla="*/ 11934 h 870"/>
              <a:gd name="T68" fmla="+- 0 8525 8483"/>
              <a:gd name="T69" fmla="*/ T68 w 2531"/>
              <a:gd name="T70" fmla="+- 0 11947 11509"/>
              <a:gd name="T71" fmla="*/ 11947 h 870"/>
              <a:gd name="T72" fmla="+- 0 8508 8483"/>
              <a:gd name="T73" fmla="*/ T72 w 2531"/>
              <a:gd name="T74" fmla="+- 0 11981 11509"/>
              <a:gd name="T75" fmla="*/ 11981 h 870"/>
              <a:gd name="T76" fmla="+- 0 8495 8483"/>
              <a:gd name="T77" fmla="*/ T76 w 2531"/>
              <a:gd name="T78" fmla="+- 0 12006 11509"/>
              <a:gd name="T79" fmla="*/ 12006 h 870"/>
              <a:gd name="T80" fmla="+- 0 8485 8483"/>
              <a:gd name="T81" fmla="*/ T80 w 2531"/>
              <a:gd name="T82" fmla="+- 0 12036 11509"/>
              <a:gd name="T83" fmla="*/ 12036 h 870"/>
              <a:gd name="T84" fmla="+- 0 8483 8483"/>
              <a:gd name="T85" fmla="*/ T84 w 2531"/>
              <a:gd name="T86" fmla="+- 0 12055 11509"/>
              <a:gd name="T87" fmla="*/ 12055 h 870"/>
              <a:gd name="T88" fmla="+- 0 8473 8483"/>
              <a:gd name="T89" fmla="*/ T88 w 2531"/>
              <a:gd name="T90" fmla="+- 0 12135 11509"/>
              <a:gd name="T91" fmla="*/ 12135 h 870"/>
              <a:gd name="T92" fmla="+- 0 8483 8483"/>
              <a:gd name="T93" fmla="*/ T92 w 2531"/>
              <a:gd name="T94" fmla="+- 0 12223 11509"/>
              <a:gd name="T95" fmla="*/ 12223 h 870"/>
              <a:gd name="T96" fmla="+- 0 8483 8483"/>
              <a:gd name="T97" fmla="*/ T96 w 2531"/>
              <a:gd name="T98" fmla="+- 0 12303 11509"/>
              <a:gd name="T99" fmla="*/ 12303 h 870"/>
              <a:gd name="T100" fmla="+- 0 8521 8483"/>
              <a:gd name="T101" fmla="*/ T100 w 2531"/>
              <a:gd name="T102" fmla="+- 0 12316 11509"/>
              <a:gd name="T103" fmla="*/ 12316 h 870"/>
              <a:gd name="T104" fmla="+- 0 8530 8483"/>
              <a:gd name="T105" fmla="*/ T104 w 2531"/>
              <a:gd name="T106" fmla="+- 0 12324 11509"/>
              <a:gd name="T107" fmla="*/ 12324 h 870"/>
              <a:gd name="T108" fmla="+- 0 8558 8483"/>
              <a:gd name="T109" fmla="*/ T108 w 2531"/>
              <a:gd name="T110" fmla="+- 0 12328 11509"/>
              <a:gd name="T111" fmla="*/ 12328 h 870"/>
              <a:gd name="T112" fmla="+- 0 8903 8483"/>
              <a:gd name="T113" fmla="*/ T112 w 2531"/>
              <a:gd name="T114" fmla="+- 0 12376 11509"/>
              <a:gd name="T115" fmla="*/ 12376 h 870"/>
              <a:gd name="T116" fmla="+- 0 9289 8483"/>
              <a:gd name="T117" fmla="*/ T116 w 2531"/>
              <a:gd name="T118" fmla="+- 0 12318 11509"/>
              <a:gd name="T119" fmla="*/ 12318 h 870"/>
              <a:gd name="T120" fmla="+- 0 9624 8483"/>
              <a:gd name="T121" fmla="*/ T120 w 2531"/>
              <a:gd name="T122" fmla="+- 0 12353 11509"/>
              <a:gd name="T123" fmla="*/ 12353 h 870"/>
              <a:gd name="T124" fmla="+- 0 9730 8483"/>
              <a:gd name="T125" fmla="*/ T124 w 2531"/>
              <a:gd name="T126" fmla="+- 0 12364 11509"/>
              <a:gd name="T127" fmla="*/ 12364 h 870"/>
              <a:gd name="T128" fmla="+- 0 9853 8483"/>
              <a:gd name="T129" fmla="*/ T128 w 2531"/>
              <a:gd name="T130" fmla="+- 0 12366 11509"/>
              <a:gd name="T131" fmla="*/ 12366 h 870"/>
              <a:gd name="T132" fmla="+- 0 9947 8483"/>
              <a:gd name="T133" fmla="*/ T132 w 2531"/>
              <a:gd name="T134" fmla="+- 0 12378 11509"/>
              <a:gd name="T135" fmla="*/ 12378 h 870"/>
              <a:gd name="T136" fmla="+- 0 10098 8483"/>
              <a:gd name="T137" fmla="*/ T136 w 2531"/>
              <a:gd name="T138" fmla="+- 0 12397 11509"/>
              <a:gd name="T139" fmla="*/ 12397 h 870"/>
              <a:gd name="T140" fmla="+- 0 10307 8483"/>
              <a:gd name="T141" fmla="*/ T140 w 2531"/>
              <a:gd name="T142" fmla="+- 0 12367 11509"/>
              <a:gd name="T143" fmla="*/ 12367 h 870"/>
              <a:gd name="T144" fmla="+- 0 10418 8483"/>
              <a:gd name="T145" fmla="*/ T144 w 2531"/>
              <a:gd name="T146" fmla="+- 0 12353 11509"/>
              <a:gd name="T147" fmla="*/ 12353 h 870"/>
              <a:gd name="T148" fmla="+- 0 10451 8483"/>
              <a:gd name="T149" fmla="*/ T148 w 2531"/>
              <a:gd name="T150" fmla="+- 0 12349 11509"/>
              <a:gd name="T151" fmla="*/ 12349 h 870"/>
              <a:gd name="T152" fmla="+- 0 10459 8483"/>
              <a:gd name="T153" fmla="*/ T152 w 2531"/>
              <a:gd name="T154" fmla="+- 0 12334 11509"/>
              <a:gd name="T155" fmla="*/ 12334 h 870"/>
              <a:gd name="T156" fmla="+- 0 10492 8483"/>
              <a:gd name="T157" fmla="*/ T156 w 2531"/>
              <a:gd name="T158" fmla="+- 0 12328 11509"/>
              <a:gd name="T159" fmla="*/ 12328 h 870"/>
              <a:gd name="T160" fmla="+- 0 10526 8483"/>
              <a:gd name="T161" fmla="*/ T160 w 2531"/>
              <a:gd name="T162" fmla="+- 0 12322 11509"/>
              <a:gd name="T163" fmla="*/ 12322 h 870"/>
              <a:gd name="T164" fmla="+- 0 10567 8483"/>
              <a:gd name="T165" fmla="*/ T164 w 2531"/>
              <a:gd name="T166" fmla="+- 0 12307 11509"/>
              <a:gd name="T167" fmla="*/ 12307 h 870"/>
              <a:gd name="T168" fmla="+- 0 10592 8483"/>
              <a:gd name="T169" fmla="*/ T168 w 2531"/>
              <a:gd name="T170" fmla="+- 0 12303 11509"/>
              <a:gd name="T171" fmla="*/ 12303 h 870"/>
              <a:gd name="T172" fmla="+- 0 10625 8483"/>
              <a:gd name="T173" fmla="*/ T172 w 2531"/>
              <a:gd name="T174" fmla="+- 0 12297 11509"/>
              <a:gd name="T175" fmla="*/ 12297 h 870"/>
              <a:gd name="T176" fmla="+- 0 10633 8483"/>
              <a:gd name="T177" fmla="*/ T176 w 2531"/>
              <a:gd name="T178" fmla="+- 0 12284 11509"/>
              <a:gd name="T179" fmla="*/ 12284 h 870"/>
              <a:gd name="T180" fmla="+- 0 10666 8483"/>
              <a:gd name="T181" fmla="*/ T180 w 2531"/>
              <a:gd name="T182" fmla="+- 0 12278 11509"/>
              <a:gd name="T183" fmla="*/ 12278 h 870"/>
              <a:gd name="T184" fmla="+- 0 10699 8483"/>
              <a:gd name="T185" fmla="*/ T184 w 2531"/>
              <a:gd name="T186" fmla="+- 0 12272 11509"/>
              <a:gd name="T187" fmla="*/ 12272 h 870"/>
              <a:gd name="T188" fmla="+- 0 10740 8483"/>
              <a:gd name="T189" fmla="*/ T188 w 2531"/>
              <a:gd name="T190" fmla="+- 0 12258 11509"/>
              <a:gd name="T191" fmla="*/ 12258 h 870"/>
              <a:gd name="T192" fmla="+- 0 10765 8483"/>
              <a:gd name="T193" fmla="*/ T192 w 2531"/>
              <a:gd name="T194" fmla="+- 0 12254 11509"/>
              <a:gd name="T195" fmla="*/ 12254 h 870"/>
              <a:gd name="T196" fmla="+- 0 10814 8483"/>
              <a:gd name="T197" fmla="*/ T196 w 2531"/>
              <a:gd name="T198" fmla="+- 0 12246 11509"/>
              <a:gd name="T199" fmla="*/ 12246 h 870"/>
              <a:gd name="T200" fmla="+- 0 10821 8483"/>
              <a:gd name="T201" fmla="*/ T200 w 2531"/>
              <a:gd name="T202" fmla="+- 0 12249 11509"/>
              <a:gd name="T203" fmla="*/ 12249 h 870"/>
              <a:gd name="T204" fmla="+- 0 10864 8483"/>
              <a:gd name="T205" fmla="*/ T204 w 2531"/>
              <a:gd name="T206" fmla="+- 0 12229 11509"/>
              <a:gd name="T207" fmla="*/ 12229 h 870"/>
              <a:gd name="T208" fmla="+- 0 10899 8483"/>
              <a:gd name="T209" fmla="*/ T208 w 2531"/>
              <a:gd name="T210" fmla="+- 0 12212 11509"/>
              <a:gd name="T211" fmla="*/ 12212 h 870"/>
              <a:gd name="T212" fmla="+- 0 10895 8483"/>
              <a:gd name="T213" fmla="*/ T212 w 2531"/>
              <a:gd name="T214" fmla="+- 0 12211 11509"/>
              <a:gd name="T215" fmla="*/ 12211 h 870"/>
              <a:gd name="T216" fmla="+- 0 10914 8483"/>
              <a:gd name="T217" fmla="*/ T216 w 2531"/>
              <a:gd name="T218" fmla="+- 0 12179 11509"/>
              <a:gd name="T219" fmla="*/ 12179 h 870"/>
              <a:gd name="T220" fmla="+- 0 10926 8483"/>
              <a:gd name="T221" fmla="*/ T220 w 2531"/>
              <a:gd name="T222" fmla="+- 0 12159 11509"/>
              <a:gd name="T223" fmla="*/ 12159 h 870"/>
              <a:gd name="T224" fmla="+- 0 10951 8483"/>
              <a:gd name="T225" fmla="*/ T224 w 2531"/>
              <a:gd name="T226" fmla="+- 0 12131 11509"/>
              <a:gd name="T227" fmla="*/ 12131 h 870"/>
              <a:gd name="T228" fmla="+- 0 10964 8483"/>
              <a:gd name="T229" fmla="*/ T228 w 2531"/>
              <a:gd name="T230" fmla="+- 0 12105 11509"/>
              <a:gd name="T231" fmla="*/ 12105 h 870"/>
              <a:gd name="T232" fmla="+- 0 10971 8483"/>
              <a:gd name="T233" fmla="*/ T232 w 2531"/>
              <a:gd name="T234" fmla="+- 0 12092 11509"/>
              <a:gd name="T235" fmla="*/ 12092 h 870"/>
              <a:gd name="T236" fmla="+- 0 10976 8483"/>
              <a:gd name="T237" fmla="*/ T236 w 2531"/>
              <a:gd name="T238" fmla="+- 0 12063 11509"/>
              <a:gd name="T239" fmla="*/ 12063 h 870"/>
              <a:gd name="T240" fmla="+- 0 10988 8483"/>
              <a:gd name="T241" fmla="*/ T240 w 2531"/>
              <a:gd name="T242" fmla="+- 0 12030 11509"/>
              <a:gd name="T243" fmla="*/ 12030 h 870"/>
              <a:gd name="T244" fmla="+- 0 11003 8483"/>
              <a:gd name="T245" fmla="*/ T244 w 2531"/>
              <a:gd name="T246" fmla="+- 0 11989 11509"/>
              <a:gd name="T247" fmla="*/ 11989 h 870"/>
              <a:gd name="T248" fmla="+- 0 11011 8483"/>
              <a:gd name="T249" fmla="*/ T248 w 2531"/>
              <a:gd name="T250" fmla="+- 0 11981 11509"/>
              <a:gd name="T251" fmla="*/ 11981 h 870"/>
              <a:gd name="T252" fmla="+- 0 11013 8483"/>
              <a:gd name="T253" fmla="*/ T252 w 2531"/>
              <a:gd name="T254" fmla="+- 0 11931 11509"/>
              <a:gd name="T255" fmla="*/ 11931 h 87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531" h="870" extrusionOk="0">
                <a:moveTo>
                  <a:pt x="819" y="199"/>
                </a:moveTo>
                <a:cubicBezTo>
                  <a:pt x="719" y="199"/>
                  <a:pt x="582" y="182"/>
                  <a:pt x="521" y="174"/>
                </a:cubicBezTo>
                <a:cubicBezTo>
                  <a:pt x="455" y="166"/>
                  <a:pt x="328" y="152"/>
                  <a:pt x="298" y="149"/>
                </a:cubicBezTo>
                <a:cubicBezTo>
                  <a:pt x="233" y="142"/>
                  <a:pt x="164" y="149"/>
                  <a:pt x="99" y="149"/>
                </a:cubicBezTo>
                <a:cubicBezTo>
                  <a:pt x="95" y="193"/>
                  <a:pt x="79" y="240"/>
                  <a:pt x="75" y="273"/>
                </a:cubicBezTo>
                <a:cubicBezTo>
                  <a:pt x="68" y="329"/>
                  <a:pt x="70" y="349"/>
                  <a:pt x="50" y="397"/>
                </a:cubicBezTo>
                <a:cubicBezTo>
                  <a:pt x="38" y="425"/>
                  <a:pt x="42" y="438"/>
                  <a:pt x="25" y="472"/>
                </a:cubicBezTo>
                <a:cubicBezTo>
                  <a:pt x="12" y="497"/>
                  <a:pt x="2" y="527"/>
                  <a:pt x="0" y="546"/>
                </a:cubicBezTo>
                <a:cubicBezTo>
                  <a:pt x="-10" y="626"/>
                  <a:pt x="0" y="714"/>
                  <a:pt x="0" y="794"/>
                </a:cubicBezTo>
                <a:cubicBezTo>
                  <a:pt x="38" y="807"/>
                  <a:pt x="47" y="815"/>
                  <a:pt x="75" y="819"/>
                </a:cubicBezTo>
                <a:cubicBezTo>
                  <a:pt x="420" y="867"/>
                  <a:pt x="806" y="809"/>
                  <a:pt x="1141" y="844"/>
                </a:cubicBezTo>
                <a:cubicBezTo>
                  <a:pt x="1247" y="855"/>
                  <a:pt x="1370" y="857"/>
                  <a:pt x="1464" y="869"/>
                </a:cubicBezTo>
                <a:cubicBezTo>
                  <a:pt x="1615" y="888"/>
                  <a:pt x="1824" y="858"/>
                  <a:pt x="1935" y="844"/>
                </a:cubicBezTo>
                <a:cubicBezTo>
                  <a:pt x="1968" y="840"/>
                  <a:pt x="1976" y="825"/>
                  <a:pt x="2009" y="819"/>
                </a:cubicBezTo>
                <a:cubicBezTo>
                  <a:pt x="2043" y="813"/>
                  <a:pt x="2084" y="798"/>
                  <a:pt x="2109" y="794"/>
                </a:cubicBezTo>
                <a:cubicBezTo>
                  <a:pt x="2142" y="788"/>
                  <a:pt x="2150" y="775"/>
                  <a:pt x="2183" y="769"/>
                </a:cubicBezTo>
                <a:cubicBezTo>
                  <a:pt x="2216" y="763"/>
                  <a:pt x="2257" y="749"/>
                  <a:pt x="2282" y="745"/>
                </a:cubicBezTo>
                <a:cubicBezTo>
                  <a:pt x="2331" y="737"/>
                  <a:pt x="2338" y="740"/>
                  <a:pt x="2381" y="720"/>
                </a:cubicBezTo>
                <a:cubicBezTo>
                  <a:pt x="2416" y="703"/>
                  <a:pt x="2412" y="702"/>
                  <a:pt x="2431" y="670"/>
                </a:cubicBezTo>
                <a:cubicBezTo>
                  <a:pt x="2443" y="650"/>
                  <a:pt x="2468" y="622"/>
                  <a:pt x="2481" y="596"/>
                </a:cubicBezTo>
                <a:cubicBezTo>
                  <a:pt x="2488" y="583"/>
                  <a:pt x="2493" y="554"/>
                  <a:pt x="2505" y="521"/>
                </a:cubicBezTo>
                <a:cubicBezTo>
                  <a:pt x="2520" y="480"/>
                  <a:pt x="2528" y="472"/>
                  <a:pt x="2530" y="422"/>
                </a:cubicBezTo>
                <a:cubicBezTo>
                  <a:pt x="2533" y="350"/>
                  <a:pt x="2520" y="285"/>
                  <a:pt x="2505" y="248"/>
                </a:cubicBezTo>
                <a:cubicBezTo>
                  <a:pt x="2478" y="183"/>
                  <a:pt x="2512" y="232"/>
                  <a:pt x="2456" y="199"/>
                </a:cubicBezTo>
                <a:cubicBezTo>
                  <a:pt x="2418" y="176"/>
                  <a:pt x="2424" y="176"/>
                  <a:pt x="2357" y="174"/>
                </a:cubicBezTo>
                <a:cubicBezTo>
                  <a:pt x="2254" y="171"/>
                  <a:pt x="2148" y="160"/>
                  <a:pt x="2059" y="149"/>
                </a:cubicBezTo>
                <a:cubicBezTo>
                  <a:pt x="2007" y="142"/>
                  <a:pt x="1984" y="135"/>
                  <a:pt x="1960" y="124"/>
                </a:cubicBezTo>
                <a:cubicBezTo>
                  <a:pt x="1930" y="110"/>
                  <a:pt x="1892" y="113"/>
                  <a:pt x="1861" y="100"/>
                </a:cubicBezTo>
                <a:cubicBezTo>
                  <a:pt x="1828" y="86"/>
                  <a:pt x="1795" y="87"/>
                  <a:pt x="1761" y="75"/>
                </a:cubicBezTo>
                <a:cubicBezTo>
                  <a:pt x="1719" y="60"/>
                  <a:pt x="1720" y="64"/>
                  <a:pt x="1687" y="50"/>
                </a:cubicBezTo>
                <a:cubicBezTo>
                  <a:pt x="1649" y="34"/>
                  <a:pt x="1629" y="37"/>
                  <a:pt x="1588" y="25"/>
                </a:cubicBezTo>
                <a:cubicBezTo>
                  <a:pt x="1549" y="14"/>
                  <a:pt x="1566" y="7"/>
                  <a:pt x="1513" y="0"/>
                </a:cubicBezTo>
                <a:cubicBezTo>
                  <a:pt x="1449" y="-8"/>
                  <a:pt x="1392" y="16"/>
                  <a:pt x="1364" y="25"/>
                </a:cubicBezTo>
                <a:cubicBezTo>
                  <a:pt x="1320" y="40"/>
                  <a:pt x="1315" y="60"/>
                  <a:pt x="1290" y="75"/>
                </a:cubicBezTo>
                <a:cubicBezTo>
                  <a:pt x="1258" y="95"/>
                  <a:pt x="1240" y="83"/>
                  <a:pt x="1191" y="100"/>
                </a:cubicBezTo>
                <a:cubicBezTo>
                  <a:pt x="1183" y="103"/>
                  <a:pt x="1124" y="115"/>
                  <a:pt x="1092" y="124"/>
                </a:cubicBezTo>
                <a:cubicBezTo>
                  <a:pt x="1083" y="127"/>
                  <a:pt x="1058" y="147"/>
                  <a:pt x="1017" y="149"/>
                </a:cubicBezTo>
                <a:cubicBezTo>
                  <a:pt x="920" y="153"/>
                  <a:pt x="804" y="144"/>
                  <a:pt x="744" y="12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1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820863" y="5099050"/>
            <a:ext cx="1849437" cy="768350"/>
          </a:xfrm>
          <a:custGeom>
            <a:avLst/>
            <a:gdLst>
              <a:gd name="T0" fmla="+- 0 9054 5060"/>
              <a:gd name="T1" fmla="*/ T0 w 5136"/>
              <a:gd name="T2" fmla="+- 0 14213 14163"/>
              <a:gd name="T3" fmla="*/ 14213 h 2135"/>
              <a:gd name="T4" fmla="+- 0 8731 5060"/>
              <a:gd name="T5" fmla="*/ T4 w 5136"/>
              <a:gd name="T6" fmla="+- 0 14163 14163"/>
              <a:gd name="T7" fmla="*/ 14163 h 2135"/>
              <a:gd name="T8" fmla="+- 0 8582 5060"/>
              <a:gd name="T9" fmla="*/ T8 w 5136"/>
              <a:gd name="T10" fmla="+- 0 14263 14163"/>
              <a:gd name="T11" fmla="*/ 14263 h 2135"/>
              <a:gd name="T12" fmla="+- 0 8483 5060"/>
              <a:gd name="T13" fmla="*/ T12 w 5136"/>
              <a:gd name="T14" fmla="+- 0 14387 14163"/>
              <a:gd name="T15" fmla="*/ 14387 h 2135"/>
              <a:gd name="T16" fmla="+- 0 8434 5060"/>
              <a:gd name="T17" fmla="*/ T16 w 5136"/>
              <a:gd name="T18" fmla="+- 0 14536 14163"/>
              <a:gd name="T19" fmla="*/ 14536 h 2135"/>
              <a:gd name="T20" fmla="+- 0 8483 5060"/>
              <a:gd name="T21" fmla="*/ T20 w 5136"/>
              <a:gd name="T22" fmla="+- 0 14759 14163"/>
              <a:gd name="T23" fmla="*/ 14759 h 2135"/>
              <a:gd name="T24" fmla="+- 0 8582 5060"/>
              <a:gd name="T25" fmla="*/ T24 w 5136"/>
              <a:gd name="T26" fmla="+- 0 14883 14163"/>
              <a:gd name="T27" fmla="*/ 14883 h 2135"/>
              <a:gd name="T28" fmla="+- 0 8731 5060"/>
              <a:gd name="T29" fmla="*/ T28 w 5136"/>
              <a:gd name="T30" fmla="+- 0 14957 14163"/>
              <a:gd name="T31" fmla="*/ 14957 h 2135"/>
              <a:gd name="T32" fmla="+- 0 8905 5060"/>
              <a:gd name="T33" fmla="*/ T32 w 5136"/>
              <a:gd name="T34" fmla="+- 0 15007 14163"/>
              <a:gd name="T35" fmla="*/ 15007 h 2135"/>
              <a:gd name="T36" fmla="+- 0 9723 5060"/>
              <a:gd name="T37" fmla="*/ T36 w 5136"/>
              <a:gd name="T38" fmla="+- 0 14957 14163"/>
              <a:gd name="T39" fmla="*/ 14957 h 2135"/>
              <a:gd name="T40" fmla="+- 0 9897 5060"/>
              <a:gd name="T41" fmla="*/ T40 w 5136"/>
              <a:gd name="T42" fmla="+- 0 14833 14163"/>
              <a:gd name="T43" fmla="*/ 14833 h 2135"/>
              <a:gd name="T44" fmla="+- 0 10046 5060"/>
              <a:gd name="T45" fmla="*/ T44 w 5136"/>
              <a:gd name="T46" fmla="+- 0 14759 14163"/>
              <a:gd name="T47" fmla="*/ 14759 h 2135"/>
              <a:gd name="T48" fmla="+- 0 10145 5060"/>
              <a:gd name="T49" fmla="*/ T48 w 5136"/>
              <a:gd name="T50" fmla="+- 0 14635 14163"/>
              <a:gd name="T51" fmla="*/ 14635 h 2135"/>
              <a:gd name="T52" fmla="+- 0 10195 5060"/>
              <a:gd name="T53" fmla="*/ T52 w 5136"/>
              <a:gd name="T54" fmla="+- 0 14486 14163"/>
              <a:gd name="T55" fmla="*/ 14486 h 2135"/>
              <a:gd name="T56" fmla="+- 0 10120 5060"/>
              <a:gd name="T57" fmla="*/ T56 w 5136"/>
              <a:gd name="T58" fmla="+- 0 14312 14163"/>
              <a:gd name="T59" fmla="*/ 14312 h 2135"/>
              <a:gd name="T60" fmla="+- 0 9897 5060"/>
              <a:gd name="T61" fmla="*/ T60 w 5136"/>
              <a:gd name="T62" fmla="+- 0 14238 14163"/>
              <a:gd name="T63" fmla="*/ 14238 h 2135"/>
              <a:gd name="T64" fmla="+- 0 9674 5060"/>
              <a:gd name="T65" fmla="*/ T64 w 5136"/>
              <a:gd name="T66" fmla="+- 0 14188 14163"/>
              <a:gd name="T67" fmla="*/ 14188 h 2135"/>
              <a:gd name="T68" fmla="+- 0 9128 5060"/>
              <a:gd name="T69" fmla="*/ T68 w 5136"/>
              <a:gd name="T70" fmla="+- 0 14163 14163"/>
              <a:gd name="T71" fmla="*/ 14163 h 2135"/>
              <a:gd name="T72" fmla="+- 0 6325 5060"/>
              <a:gd name="T73" fmla="*/ T72 w 5136"/>
              <a:gd name="T74" fmla="+- 0 14883 14163"/>
              <a:gd name="T75" fmla="*/ 14883 h 2135"/>
              <a:gd name="T76" fmla="+- 0 6152 5060"/>
              <a:gd name="T77" fmla="*/ T76 w 5136"/>
              <a:gd name="T78" fmla="+- 0 14833 14163"/>
              <a:gd name="T79" fmla="*/ 14833 h 2135"/>
              <a:gd name="T80" fmla="+- 0 5904 5060"/>
              <a:gd name="T81" fmla="*/ T80 w 5136"/>
              <a:gd name="T82" fmla="+- 0 14784 14163"/>
              <a:gd name="T83" fmla="*/ 14784 h 2135"/>
              <a:gd name="T84" fmla="+- 0 5705 5060"/>
              <a:gd name="T85" fmla="*/ T84 w 5136"/>
              <a:gd name="T86" fmla="+- 0 14858 14163"/>
              <a:gd name="T87" fmla="*/ 14858 h 2135"/>
              <a:gd name="T88" fmla="+- 0 5655 5060"/>
              <a:gd name="T89" fmla="*/ T88 w 5136"/>
              <a:gd name="T90" fmla="+- 0 15007 14163"/>
              <a:gd name="T91" fmla="*/ 15007 h 2135"/>
              <a:gd name="T92" fmla="+- 0 5705 5060"/>
              <a:gd name="T93" fmla="*/ T92 w 5136"/>
              <a:gd name="T94" fmla="+- 0 15602 14163"/>
              <a:gd name="T95" fmla="*/ 15602 h 2135"/>
              <a:gd name="T96" fmla="+- 0 5804 5060"/>
              <a:gd name="T97" fmla="*/ T96 w 5136"/>
              <a:gd name="T98" fmla="+- 0 15726 14163"/>
              <a:gd name="T99" fmla="*/ 15726 h 2135"/>
              <a:gd name="T100" fmla="+- 0 6152 5060"/>
              <a:gd name="T101" fmla="*/ T100 w 5136"/>
              <a:gd name="T102" fmla="+- 0 15726 14163"/>
              <a:gd name="T103" fmla="*/ 15726 h 2135"/>
              <a:gd name="T104" fmla="+- 0 6375 5060"/>
              <a:gd name="T105" fmla="*/ T104 w 5136"/>
              <a:gd name="T106" fmla="+- 0 15652 14163"/>
              <a:gd name="T107" fmla="*/ 15652 h 2135"/>
              <a:gd name="T108" fmla="+- 0 6573 5060"/>
              <a:gd name="T109" fmla="*/ T108 w 5136"/>
              <a:gd name="T110" fmla="+- 0 15577 14163"/>
              <a:gd name="T111" fmla="*/ 15577 h 2135"/>
              <a:gd name="T112" fmla="+- 0 6722 5060"/>
              <a:gd name="T113" fmla="*/ T112 w 5136"/>
              <a:gd name="T114" fmla="+- 0 15528 14163"/>
              <a:gd name="T115" fmla="*/ 15528 h 2135"/>
              <a:gd name="T116" fmla="+- 0 7293 5060"/>
              <a:gd name="T117" fmla="*/ T116 w 5136"/>
              <a:gd name="T118" fmla="+- 0 15577 14163"/>
              <a:gd name="T119" fmla="*/ 15577 h 2135"/>
              <a:gd name="T120" fmla="+- 0 8037 5060"/>
              <a:gd name="T121" fmla="*/ T120 w 5136"/>
              <a:gd name="T122" fmla="+- 0 15503 14163"/>
              <a:gd name="T123" fmla="*/ 15503 h 2135"/>
              <a:gd name="T124" fmla="+- 0 8086 5060"/>
              <a:gd name="T125" fmla="*/ T124 w 5136"/>
              <a:gd name="T126" fmla="+- 0 15255 14163"/>
              <a:gd name="T127" fmla="*/ 15255 h 2135"/>
              <a:gd name="T128" fmla="+- 0 8086 5060"/>
              <a:gd name="T129" fmla="*/ T128 w 5136"/>
              <a:gd name="T130" fmla="+- 0 15032 14163"/>
              <a:gd name="T131" fmla="*/ 15032 h 2135"/>
              <a:gd name="T132" fmla="+- 0 7938 5060"/>
              <a:gd name="T133" fmla="*/ T132 w 5136"/>
              <a:gd name="T134" fmla="+- 0 14908 14163"/>
              <a:gd name="T135" fmla="*/ 14908 h 2135"/>
              <a:gd name="T136" fmla="+- 0 7714 5060"/>
              <a:gd name="T137" fmla="*/ T136 w 5136"/>
              <a:gd name="T138" fmla="+- 0 14858 14163"/>
              <a:gd name="T139" fmla="*/ 14858 h 2135"/>
              <a:gd name="T140" fmla="+- 0 6598 5060"/>
              <a:gd name="T141" fmla="*/ T140 w 5136"/>
              <a:gd name="T142" fmla="+- 0 14858 14163"/>
              <a:gd name="T143" fmla="*/ 14858 h 2135"/>
              <a:gd name="T144" fmla="+- 0 6077 5060"/>
              <a:gd name="T145" fmla="*/ T144 w 5136"/>
              <a:gd name="T146" fmla="+- 0 15602 14163"/>
              <a:gd name="T147" fmla="*/ 15602 h 2135"/>
              <a:gd name="T148" fmla="+- 0 5928 5060"/>
              <a:gd name="T149" fmla="*/ T148 w 5136"/>
              <a:gd name="T150" fmla="+- 0 15528 14163"/>
              <a:gd name="T151" fmla="*/ 15528 h 2135"/>
              <a:gd name="T152" fmla="+- 0 5755 5060"/>
              <a:gd name="T153" fmla="*/ T152 w 5136"/>
              <a:gd name="T154" fmla="+- 0 15478 14163"/>
              <a:gd name="T155" fmla="*/ 15478 h 2135"/>
              <a:gd name="T156" fmla="+- 0 5358 5060"/>
              <a:gd name="T157" fmla="*/ T156 w 5136"/>
              <a:gd name="T158" fmla="+- 0 15553 14163"/>
              <a:gd name="T159" fmla="*/ 15553 h 2135"/>
              <a:gd name="T160" fmla="+- 0 5209 5060"/>
              <a:gd name="T161" fmla="*/ T160 w 5136"/>
              <a:gd name="T162" fmla="+- 0 15627 14163"/>
              <a:gd name="T163" fmla="*/ 15627 h 2135"/>
              <a:gd name="T164" fmla="+- 0 5085 5060"/>
              <a:gd name="T165" fmla="*/ T164 w 5136"/>
              <a:gd name="T166" fmla="+- 0 15751 14163"/>
              <a:gd name="T167" fmla="*/ 15751 h 2135"/>
              <a:gd name="T168" fmla="+- 0 5085 5060"/>
              <a:gd name="T169" fmla="*/ T168 w 5136"/>
              <a:gd name="T170" fmla="+- 0 16173 14163"/>
              <a:gd name="T171" fmla="*/ 16173 h 2135"/>
              <a:gd name="T172" fmla="+- 0 5209 5060"/>
              <a:gd name="T173" fmla="*/ T172 w 5136"/>
              <a:gd name="T174" fmla="+- 0 16272 14163"/>
              <a:gd name="T175" fmla="*/ 16272 h 2135"/>
              <a:gd name="T176" fmla="+- 0 5531 5060"/>
              <a:gd name="T177" fmla="*/ T176 w 5136"/>
              <a:gd name="T178" fmla="+- 0 16272 14163"/>
              <a:gd name="T179" fmla="*/ 16272 h 2135"/>
              <a:gd name="T180" fmla="+- 0 6276 5060"/>
              <a:gd name="T181" fmla="*/ T180 w 5136"/>
              <a:gd name="T182" fmla="+- 0 16272 14163"/>
              <a:gd name="T183" fmla="*/ 16272 h 2135"/>
              <a:gd name="T184" fmla="+- 0 7243 5060"/>
              <a:gd name="T185" fmla="*/ T184 w 5136"/>
              <a:gd name="T186" fmla="+- 0 16272 14163"/>
              <a:gd name="T187" fmla="*/ 16272 h 2135"/>
              <a:gd name="T188" fmla="+- 0 7317 5060"/>
              <a:gd name="T189" fmla="*/ T188 w 5136"/>
              <a:gd name="T190" fmla="+- 0 16123 14163"/>
              <a:gd name="T191" fmla="*/ 16123 h 2135"/>
              <a:gd name="T192" fmla="+- 0 7392 5060"/>
              <a:gd name="T193" fmla="*/ T192 w 5136"/>
              <a:gd name="T194" fmla="+- 0 15949 14163"/>
              <a:gd name="T195" fmla="*/ 15949 h 2135"/>
              <a:gd name="T196" fmla="+- 0 7441 5060"/>
              <a:gd name="T197" fmla="*/ T196 w 5136"/>
              <a:gd name="T198" fmla="+- 0 15776 14163"/>
              <a:gd name="T199" fmla="*/ 15776 h 2135"/>
              <a:gd name="T200" fmla="+- 0 7342 5060"/>
              <a:gd name="T201" fmla="*/ T200 w 5136"/>
              <a:gd name="T202" fmla="+- 0 15602 14163"/>
              <a:gd name="T203" fmla="*/ 15602 h 2135"/>
              <a:gd name="T204" fmla="+- 0 7119 5060"/>
              <a:gd name="T205" fmla="*/ T204 w 5136"/>
              <a:gd name="T206" fmla="+- 0 15528 14163"/>
              <a:gd name="T207" fmla="*/ 15528 h 2135"/>
              <a:gd name="T208" fmla="+- 0 6921 5060"/>
              <a:gd name="T209" fmla="*/ T208 w 5136"/>
              <a:gd name="T210" fmla="+- 0 15577 14163"/>
              <a:gd name="T211" fmla="*/ 15577 h 2135"/>
              <a:gd name="T212" fmla="+- 0 6747 5060"/>
              <a:gd name="T213" fmla="*/ T212 w 5136"/>
              <a:gd name="T214" fmla="+- 0 15652 14163"/>
              <a:gd name="T215" fmla="*/ 15652 h 2135"/>
              <a:gd name="T216" fmla="+- 0 6276 5060"/>
              <a:gd name="T217" fmla="*/ T216 w 5136"/>
              <a:gd name="T218" fmla="+- 0 15652 14163"/>
              <a:gd name="T219" fmla="*/ 15652 h 2135"/>
              <a:gd name="T220" fmla="+- 0 6127 5060"/>
              <a:gd name="T221" fmla="*/ T220 w 5136"/>
              <a:gd name="T222" fmla="+- 0 15577 14163"/>
              <a:gd name="T223" fmla="*/ 15577 h 213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5136" h="2135" extrusionOk="0">
                <a:moveTo>
                  <a:pt x="4143" y="75"/>
                </a:moveTo>
                <a:cubicBezTo>
                  <a:pt x="4083" y="75"/>
                  <a:pt x="4050" y="59"/>
                  <a:pt x="3994" y="50"/>
                </a:cubicBezTo>
                <a:cubicBezTo>
                  <a:pt x="3933" y="40"/>
                  <a:pt x="3846" y="32"/>
                  <a:pt x="3795" y="25"/>
                </a:cubicBezTo>
                <a:cubicBezTo>
                  <a:pt x="3746" y="18"/>
                  <a:pt x="3707" y="-8"/>
                  <a:pt x="3671" y="0"/>
                </a:cubicBezTo>
                <a:cubicBezTo>
                  <a:pt x="3629" y="10"/>
                  <a:pt x="3615" y="39"/>
                  <a:pt x="3597" y="50"/>
                </a:cubicBezTo>
                <a:cubicBezTo>
                  <a:pt x="3565" y="69"/>
                  <a:pt x="3558" y="90"/>
                  <a:pt x="3522" y="100"/>
                </a:cubicBezTo>
                <a:cubicBezTo>
                  <a:pt x="3449" y="120"/>
                  <a:pt x="3488" y="114"/>
                  <a:pt x="3448" y="149"/>
                </a:cubicBezTo>
                <a:cubicBezTo>
                  <a:pt x="3423" y="171"/>
                  <a:pt x="3440" y="190"/>
                  <a:pt x="3423" y="224"/>
                </a:cubicBezTo>
                <a:cubicBezTo>
                  <a:pt x="3419" y="231"/>
                  <a:pt x="3409" y="275"/>
                  <a:pt x="3398" y="298"/>
                </a:cubicBezTo>
                <a:cubicBezTo>
                  <a:pt x="3382" y="331"/>
                  <a:pt x="3377" y="324"/>
                  <a:pt x="3374" y="373"/>
                </a:cubicBezTo>
                <a:cubicBezTo>
                  <a:pt x="3370" y="437"/>
                  <a:pt x="3373" y="489"/>
                  <a:pt x="3398" y="521"/>
                </a:cubicBezTo>
                <a:cubicBezTo>
                  <a:pt x="3420" y="548"/>
                  <a:pt x="3405" y="559"/>
                  <a:pt x="3423" y="596"/>
                </a:cubicBezTo>
                <a:cubicBezTo>
                  <a:pt x="3430" y="610"/>
                  <a:pt x="3436" y="657"/>
                  <a:pt x="3448" y="670"/>
                </a:cubicBezTo>
                <a:cubicBezTo>
                  <a:pt x="3478" y="703"/>
                  <a:pt x="3500" y="700"/>
                  <a:pt x="3522" y="720"/>
                </a:cubicBezTo>
                <a:cubicBezTo>
                  <a:pt x="3550" y="746"/>
                  <a:pt x="3554" y="724"/>
                  <a:pt x="3597" y="745"/>
                </a:cubicBezTo>
                <a:cubicBezTo>
                  <a:pt x="3603" y="748"/>
                  <a:pt x="3651" y="779"/>
                  <a:pt x="3671" y="794"/>
                </a:cubicBezTo>
                <a:cubicBezTo>
                  <a:pt x="3697" y="814"/>
                  <a:pt x="3701" y="816"/>
                  <a:pt x="3746" y="819"/>
                </a:cubicBezTo>
                <a:cubicBezTo>
                  <a:pt x="3788" y="821"/>
                  <a:pt x="3814" y="839"/>
                  <a:pt x="3845" y="844"/>
                </a:cubicBezTo>
                <a:cubicBezTo>
                  <a:pt x="4009" y="872"/>
                  <a:pt x="4218" y="844"/>
                  <a:pt x="4366" y="819"/>
                </a:cubicBezTo>
                <a:cubicBezTo>
                  <a:pt x="4469" y="802"/>
                  <a:pt x="4571" y="833"/>
                  <a:pt x="4663" y="794"/>
                </a:cubicBezTo>
                <a:cubicBezTo>
                  <a:pt x="4691" y="782"/>
                  <a:pt x="4756" y="723"/>
                  <a:pt x="4763" y="720"/>
                </a:cubicBezTo>
                <a:cubicBezTo>
                  <a:pt x="4790" y="710"/>
                  <a:pt x="4832" y="672"/>
                  <a:pt x="4837" y="670"/>
                </a:cubicBezTo>
                <a:cubicBezTo>
                  <a:pt x="4868" y="658"/>
                  <a:pt x="4879" y="652"/>
                  <a:pt x="4911" y="645"/>
                </a:cubicBezTo>
                <a:cubicBezTo>
                  <a:pt x="4972" y="633"/>
                  <a:pt x="4951" y="634"/>
                  <a:pt x="4986" y="596"/>
                </a:cubicBezTo>
                <a:cubicBezTo>
                  <a:pt x="5008" y="572"/>
                  <a:pt x="5024" y="586"/>
                  <a:pt x="5036" y="546"/>
                </a:cubicBezTo>
                <a:cubicBezTo>
                  <a:pt x="5053" y="486"/>
                  <a:pt x="5036" y="517"/>
                  <a:pt x="5085" y="472"/>
                </a:cubicBezTo>
                <a:cubicBezTo>
                  <a:pt x="5110" y="449"/>
                  <a:pt x="5093" y="431"/>
                  <a:pt x="5110" y="397"/>
                </a:cubicBezTo>
                <a:cubicBezTo>
                  <a:pt x="5121" y="375"/>
                  <a:pt x="5132" y="374"/>
                  <a:pt x="5135" y="323"/>
                </a:cubicBezTo>
                <a:cubicBezTo>
                  <a:pt x="5138" y="274"/>
                  <a:pt x="5135" y="223"/>
                  <a:pt x="5135" y="174"/>
                </a:cubicBezTo>
                <a:cubicBezTo>
                  <a:pt x="5083" y="167"/>
                  <a:pt x="5099" y="157"/>
                  <a:pt x="5060" y="149"/>
                </a:cubicBezTo>
                <a:cubicBezTo>
                  <a:pt x="5012" y="139"/>
                  <a:pt x="4975" y="125"/>
                  <a:pt x="4936" y="100"/>
                </a:cubicBezTo>
                <a:cubicBezTo>
                  <a:pt x="4905" y="80"/>
                  <a:pt x="4892" y="78"/>
                  <a:pt x="4837" y="75"/>
                </a:cubicBezTo>
                <a:cubicBezTo>
                  <a:pt x="4792" y="73"/>
                  <a:pt x="4778" y="57"/>
                  <a:pt x="4738" y="50"/>
                </a:cubicBezTo>
                <a:cubicBezTo>
                  <a:pt x="4698" y="43"/>
                  <a:pt x="4622" y="27"/>
                  <a:pt x="4614" y="25"/>
                </a:cubicBezTo>
                <a:cubicBezTo>
                  <a:pt x="4546" y="11"/>
                  <a:pt x="4427" y="7"/>
                  <a:pt x="4391" y="0"/>
                </a:cubicBezTo>
                <a:cubicBezTo>
                  <a:pt x="4292" y="-20"/>
                  <a:pt x="4170" y="0"/>
                  <a:pt x="4068" y="0"/>
                </a:cubicBezTo>
              </a:path>
              <a:path w="5136" h="2135" extrusionOk="0">
                <a:moveTo>
                  <a:pt x="1588" y="745"/>
                </a:moveTo>
                <a:cubicBezTo>
                  <a:pt x="1475" y="745"/>
                  <a:pt x="1363" y="732"/>
                  <a:pt x="1265" y="720"/>
                </a:cubicBezTo>
                <a:cubicBezTo>
                  <a:pt x="1215" y="714"/>
                  <a:pt x="1209" y="716"/>
                  <a:pt x="1166" y="695"/>
                </a:cubicBezTo>
                <a:cubicBezTo>
                  <a:pt x="1138" y="682"/>
                  <a:pt x="1113" y="674"/>
                  <a:pt x="1092" y="670"/>
                </a:cubicBezTo>
                <a:cubicBezTo>
                  <a:pt x="1041" y="661"/>
                  <a:pt x="1024" y="650"/>
                  <a:pt x="992" y="645"/>
                </a:cubicBezTo>
                <a:cubicBezTo>
                  <a:pt x="954" y="639"/>
                  <a:pt x="851" y="622"/>
                  <a:pt x="844" y="621"/>
                </a:cubicBezTo>
                <a:cubicBezTo>
                  <a:pt x="780" y="613"/>
                  <a:pt x="725" y="633"/>
                  <a:pt x="695" y="645"/>
                </a:cubicBezTo>
                <a:cubicBezTo>
                  <a:pt x="666" y="657"/>
                  <a:pt x="653" y="662"/>
                  <a:pt x="645" y="695"/>
                </a:cubicBezTo>
                <a:cubicBezTo>
                  <a:pt x="635" y="738"/>
                  <a:pt x="630" y="750"/>
                  <a:pt x="620" y="769"/>
                </a:cubicBezTo>
                <a:cubicBezTo>
                  <a:pt x="607" y="796"/>
                  <a:pt x="599" y="823"/>
                  <a:pt x="595" y="844"/>
                </a:cubicBezTo>
                <a:cubicBezTo>
                  <a:pt x="571" y="983"/>
                  <a:pt x="569" y="1246"/>
                  <a:pt x="620" y="1365"/>
                </a:cubicBezTo>
                <a:cubicBezTo>
                  <a:pt x="637" y="1405"/>
                  <a:pt x="629" y="1407"/>
                  <a:pt x="645" y="1439"/>
                </a:cubicBezTo>
                <a:cubicBezTo>
                  <a:pt x="655" y="1459"/>
                  <a:pt x="661" y="1469"/>
                  <a:pt x="670" y="1514"/>
                </a:cubicBezTo>
                <a:cubicBezTo>
                  <a:pt x="726" y="1542"/>
                  <a:pt x="708" y="1537"/>
                  <a:pt x="744" y="1563"/>
                </a:cubicBezTo>
                <a:cubicBezTo>
                  <a:pt x="771" y="1583"/>
                  <a:pt x="808" y="1582"/>
                  <a:pt x="844" y="1588"/>
                </a:cubicBezTo>
                <a:cubicBezTo>
                  <a:pt x="929" y="1601"/>
                  <a:pt x="1022" y="1587"/>
                  <a:pt x="1092" y="1563"/>
                </a:cubicBezTo>
                <a:cubicBezTo>
                  <a:pt x="1127" y="1551"/>
                  <a:pt x="1158" y="1553"/>
                  <a:pt x="1191" y="1538"/>
                </a:cubicBezTo>
                <a:cubicBezTo>
                  <a:pt x="1234" y="1518"/>
                  <a:pt x="1272" y="1507"/>
                  <a:pt x="1315" y="1489"/>
                </a:cubicBezTo>
                <a:cubicBezTo>
                  <a:pt x="1346" y="1475"/>
                  <a:pt x="1350" y="1480"/>
                  <a:pt x="1389" y="1464"/>
                </a:cubicBezTo>
                <a:cubicBezTo>
                  <a:pt x="1436" y="1444"/>
                  <a:pt x="1461" y="1424"/>
                  <a:pt x="1513" y="1414"/>
                </a:cubicBezTo>
                <a:cubicBezTo>
                  <a:pt x="1538" y="1414"/>
                  <a:pt x="1546" y="1414"/>
                  <a:pt x="1563" y="1414"/>
                </a:cubicBezTo>
                <a:cubicBezTo>
                  <a:pt x="1601" y="1389"/>
                  <a:pt x="1581" y="1371"/>
                  <a:pt x="1662" y="1365"/>
                </a:cubicBezTo>
                <a:cubicBezTo>
                  <a:pt x="1713" y="1361"/>
                  <a:pt x="1749" y="1386"/>
                  <a:pt x="1786" y="1390"/>
                </a:cubicBezTo>
                <a:cubicBezTo>
                  <a:pt x="1933" y="1405"/>
                  <a:pt x="2098" y="1398"/>
                  <a:pt x="2233" y="1414"/>
                </a:cubicBezTo>
                <a:cubicBezTo>
                  <a:pt x="2419" y="1437"/>
                  <a:pt x="2785" y="1449"/>
                  <a:pt x="2927" y="1390"/>
                </a:cubicBezTo>
                <a:cubicBezTo>
                  <a:pt x="2994" y="1362"/>
                  <a:pt x="2943" y="1397"/>
                  <a:pt x="2977" y="1340"/>
                </a:cubicBezTo>
                <a:cubicBezTo>
                  <a:pt x="2991" y="1317"/>
                  <a:pt x="3000" y="1318"/>
                  <a:pt x="3002" y="1266"/>
                </a:cubicBezTo>
                <a:cubicBezTo>
                  <a:pt x="3005" y="1195"/>
                  <a:pt x="3010" y="1131"/>
                  <a:pt x="3026" y="1092"/>
                </a:cubicBezTo>
                <a:cubicBezTo>
                  <a:pt x="3040" y="1059"/>
                  <a:pt x="3047" y="1042"/>
                  <a:pt x="3051" y="1017"/>
                </a:cubicBezTo>
                <a:cubicBezTo>
                  <a:pt x="3062" y="953"/>
                  <a:pt x="3042" y="898"/>
                  <a:pt x="3026" y="869"/>
                </a:cubicBezTo>
                <a:cubicBezTo>
                  <a:pt x="3005" y="830"/>
                  <a:pt x="3015" y="790"/>
                  <a:pt x="2952" y="769"/>
                </a:cubicBezTo>
                <a:cubicBezTo>
                  <a:pt x="2924" y="760"/>
                  <a:pt x="2884" y="747"/>
                  <a:pt x="2878" y="745"/>
                </a:cubicBezTo>
                <a:cubicBezTo>
                  <a:pt x="2846" y="733"/>
                  <a:pt x="2810" y="730"/>
                  <a:pt x="2778" y="720"/>
                </a:cubicBezTo>
                <a:cubicBezTo>
                  <a:pt x="2760" y="714"/>
                  <a:pt x="2712" y="697"/>
                  <a:pt x="2654" y="695"/>
                </a:cubicBezTo>
                <a:cubicBezTo>
                  <a:pt x="2401" y="686"/>
                  <a:pt x="2100" y="694"/>
                  <a:pt x="1885" y="670"/>
                </a:cubicBezTo>
                <a:cubicBezTo>
                  <a:pt x="1775" y="658"/>
                  <a:pt x="1609" y="665"/>
                  <a:pt x="1538" y="695"/>
                </a:cubicBezTo>
                <a:cubicBezTo>
                  <a:pt x="1514" y="705"/>
                  <a:pt x="1495" y="717"/>
                  <a:pt x="1488" y="720"/>
                </a:cubicBezTo>
              </a:path>
              <a:path w="5136" h="2135" extrusionOk="0">
                <a:moveTo>
                  <a:pt x="1017" y="1439"/>
                </a:moveTo>
                <a:cubicBezTo>
                  <a:pt x="985" y="1419"/>
                  <a:pt x="986" y="1429"/>
                  <a:pt x="943" y="1414"/>
                </a:cubicBezTo>
                <a:cubicBezTo>
                  <a:pt x="897" y="1398"/>
                  <a:pt x="904" y="1375"/>
                  <a:pt x="868" y="1365"/>
                </a:cubicBezTo>
                <a:cubicBezTo>
                  <a:pt x="836" y="1356"/>
                  <a:pt x="827" y="1345"/>
                  <a:pt x="794" y="1340"/>
                </a:cubicBezTo>
                <a:cubicBezTo>
                  <a:pt x="758" y="1335"/>
                  <a:pt x="697" y="1315"/>
                  <a:pt x="695" y="1315"/>
                </a:cubicBezTo>
                <a:cubicBezTo>
                  <a:pt x="600" y="1296"/>
                  <a:pt x="427" y="1310"/>
                  <a:pt x="372" y="1340"/>
                </a:cubicBezTo>
                <a:cubicBezTo>
                  <a:pt x="340" y="1357"/>
                  <a:pt x="333" y="1381"/>
                  <a:pt x="298" y="1390"/>
                </a:cubicBezTo>
                <a:cubicBezTo>
                  <a:pt x="255" y="1402"/>
                  <a:pt x="256" y="1408"/>
                  <a:pt x="223" y="1414"/>
                </a:cubicBezTo>
                <a:cubicBezTo>
                  <a:pt x="158" y="1427"/>
                  <a:pt x="203" y="1442"/>
                  <a:pt x="149" y="1464"/>
                </a:cubicBezTo>
                <a:cubicBezTo>
                  <a:pt x="78" y="1493"/>
                  <a:pt x="117" y="1477"/>
                  <a:pt x="75" y="1514"/>
                </a:cubicBezTo>
                <a:cubicBezTo>
                  <a:pt x="51" y="1535"/>
                  <a:pt x="46" y="1549"/>
                  <a:pt x="25" y="1588"/>
                </a:cubicBezTo>
                <a:cubicBezTo>
                  <a:pt x="2" y="1631"/>
                  <a:pt x="3" y="1636"/>
                  <a:pt x="0" y="1687"/>
                </a:cubicBezTo>
                <a:cubicBezTo>
                  <a:pt x="-5" y="1782"/>
                  <a:pt x="-23" y="1934"/>
                  <a:pt x="25" y="2010"/>
                </a:cubicBezTo>
                <a:cubicBezTo>
                  <a:pt x="29" y="2016"/>
                  <a:pt x="63" y="2068"/>
                  <a:pt x="75" y="2084"/>
                </a:cubicBezTo>
                <a:cubicBezTo>
                  <a:pt x="90" y="2104"/>
                  <a:pt x="113" y="2107"/>
                  <a:pt x="149" y="2109"/>
                </a:cubicBezTo>
                <a:cubicBezTo>
                  <a:pt x="189" y="2111"/>
                  <a:pt x="242" y="2133"/>
                  <a:pt x="248" y="2134"/>
                </a:cubicBezTo>
                <a:cubicBezTo>
                  <a:pt x="328" y="2150"/>
                  <a:pt x="407" y="2120"/>
                  <a:pt x="471" y="2109"/>
                </a:cubicBezTo>
                <a:cubicBezTo>
                  <a:pt x="511" y="2102"/>
                  <a:pt x="587" y="2086"/>
                  <a:pt x="595" y="2084"/>
                </a:cubicBezTo>
                <a:cubicBezTo>
                  <a:pt x="784" y="2046"/>
                  <a:pt x="1043" y="2084"/>
                  <a:pt x="1216" y="2109"/>
                </a:cubicBezTo>
                <a:cubicBezTo>
                  <a:pt x="1384" y="2133"/>
                  <a:pt x="1603" y="2107"/>
                  <a:pt x="1736" y="2134"/>
                </a:cubicBezTo>
                <a:cubicBezTo>
                  <a:pt x="1839" y="2155"/>
                  <a:pt x="2099" y="2161"/>
                  <a:pt x="2183" y="2109"/>
                </a:cubicBezTo>
                <a:cubicBezTo>
                  <a:pt x="2215" y="2089"/>
                  <a:pt x="2203" y="2074"/>
                  <a:pt x="2233" y="2034"/>
                </a:cubicBezTo>
                <a:cubicBezTo>
                  <a:pt x="2253" y="2007"/>
                  <a:pt x="2239" y="1996"/>
                  <a:pt x="2257" y="1960"/>
                </a:cubicBezTo>
                <a:cubicBezTo>
                  <a:pt x="2267" y="1941"/>
                  <a:pt x="2301" y="1916"/>
                  <a:pt x="2307" y="1886"/>
                </a:cubicBezTo>
                <a:cubicBezTo>
                  <a:pt x="2315" y="1847"/>
                  <a:pt x="2326" y="1822"/>
                  <a:pt x="2332" y="1786"/>
                </a:cubicBezTo>
                <a:cubicBezTo>
                  <a:pt x="2338" y="1749"/>
                  <a:pt x="2339" y="1718"/>
                  <a:pt x="2357" y="1687"/>
                </a:cubicBezTo>
                <a:cubicBezTo>
                  <a:pt x="2375" y="1657"/>
                  <a:pt x="2378" y="1659"/>
                  <a:pt x="2381" y="1613"/>
                </a:cubicBezTo>
                <a:cubicBezTo>
                  <a:pt x="2384" y="1557"/>
                  <a:pt x="2388" y="1513"/>
                  <a:pt x="2357" y="1489"/>
                </a:cubicBezTo>
                <a:cubicBezTo>
                  <a:pt x="2319" y="1460"/>
                  <a:pt x="2311" y="1457"/>
                  <a:pt x="2282" y="1439"/>
                </a:cubicBezTo>
                <a:cubicBezTo>
                  <a:pt x="2247" y="1418"/>
                  <a:pt x="2195" y="1397"/>
                  <a:pt x="2158" y="1390"/>
                </a:cubicBezTo>
                <a:cubicBezTo>
                  <a:pt x="2098" y="1379"/>
                  <a:pt x="2124" y="1369"/>
                  <a:pt x="2059" y="1365"/>
                </a:cubicBezTo>
                <a:cubicBezTo>
                  <a:pt x="2009" y="1362"/>
                  <a:pt x="1946" y="1388"/>
                  <a:pt x="1935" y="1390"/>
                </a:cubicBezTo>
                <a:cubicBezTo>
                  <a:pt x="1887" y="1400"/>
                  <a:pt x="1894" y="1396"/>
                  <a:pt x="1861" y="1414"/>
                </a:cubicBezTo>
                <a:cubicBezTo>
                  <a:pt x="1831" y="1430"/>
                  <a:pt x="1799" y="1456"/>
                  <a:pt x="1786" y="1464"/>
                </a:cubicBezTo>
                <a:cubicBezTo>
                  <a:pt x="1757" y="1481"/>
                  <a:pt x="1717" y="1475"/>
                  <a:pt x="1687" y="1489"/>
                </a:cubicBezTo>
                <a:cubicBezTo>
                  <a:pt x="1652" y="1505"/>
                  <a:pt x="1663" y="1512"/>
                  <a:pt x="1612" y="1514"/>
                </a:cubicBezTo>
                <a:cubicBezTo>
                  <a:pt x="1490" y="1520"/>
                  <a:pt x="1296" y="1532"/>
                  <a:pt x="1216" y="1489"/>
                </a:cubicBezTo>
                <a:cubicBezTo>
                  <a:pt x="1180" y="1470"/>
                  <a:pt x="1150" y="1480"/>
                  <a:pt x="1116" y="1464"/>
                </a:cubicBezTo>
                <a:cubicBezTo>
                  <a:pt x="1095" y="1454"/>
                  <a:pt x="1102" y="1424"/>
                  <a:pt x="1067" y="1414"/>
                </a:cubicBezTo>
                <a:cubicBezTo>
                  <a:pt x="1029" y="1403"/>
                  <a:pt x="1035" y="1401"/>
                  <a:pt x="1017" y="139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170113" y="6276975"/>
            <a:ext cx="822325" cy="384175"/>
          </a:xfrm>
          <a:custGeom>
            <a:avLst/>
            <a:gdLst>
              <a:gd name="T0" fmla="+- 0 6350 6028"/>
              <a:gd name="T1" fmla="*/ T0 w 2283"/>
              <a:gd name="T2" fmla="+- 0 17611 17438"/>
              <a:gd name="T3" fmla="*/ 17611 h 1067"/>
              <a:gd name="T4" fmla="+- 0 6343 6028"/>
              <a:gd name="T5" fmla="*/ T4 w 2283"/>
              <a:gd name="T6" fmla="+- 0 17609 17438"/>
              <a:gd name="T7" fmla="*/ 17609 h 1067"/>
              <a:gd name="T8" fmla="+- 0 6291 6028"/>
              <a:gd name="T9" fmla="*/ T8 w 2283"/>
              <a:gd name="T10" fmla="+- 0 17588 17438"/>
              <a:gd name="T11" fmla="*/ 17588 h 1067"/>
              <a:gd name="T12" fmla="+- 0 6251 6028"/>
              <a:gd name="T13" fmla="*/ T12 w 2283"/>
              <a:gd name="T14" fmla="+- 0 17587 17438"/>
              <a:gd name="T15" fmla="*/ 17587 h 1067"/>
              <a:gd name="T16" fmla="+- 0 6211 6028"/>
              <a:gd name="T17" fmla="*/ T16 w 2283"/>
              <a:gd name="T18" fmla="+- 0 17586 17438"/>
              <a:gd name="T19" fmla="*/ 17586 h 1067"/>
              <a:gd name="T20" fmla="+- 0 6129 6028"/>
              <a:gd name="T21" fmla="*/ T20 w 2283"/>
              <a:gd name="T22" fmla="+- 0 17611 17438"/>
              <a:gd name="T23" fmla="*/ 17611 h 1067"/>
              <a:gd name="T24" fmla="+- 0 6127 6028"/>
              <a:gd name="T25" fmla="*/ T24 w 2283"/>
              <a:gd name="T26" fmla="+- 0 17611 17438"/>
              <a:gd name="T27" fmla="*/ 17611 h 1067"/>
              <a:gd name="T28" fmla="+- 0 6102 6028"/>
              <a:gd name="T29" fmla="*/ T28 w 2283"/>
              <a:gd name="T30" fmla="+- 0 17614 17438"/>
              <a:gd name="T31" fmla="*/ 17614 h 1067"/>
              <a:gd name="T32" fmla="+- 0 6077 6028"/>
              <a:gd name="T33" fmla="*/ T32 w 2283"/>
              <a:gd name="T34" fmla="+- 0 17609 17438"/>
              <a:gd name="T35" fmla="*/ 17609 h 1067"/>
              <a:gd name="T36" fmla="+- 0 6052 6028"/>
              <a:gd name="T37" fmla="*/ T36 w 2283"/>
              <a:gd name="T38" fmla="+- 0 17611 17438"/>
              <a:gd name="T39" fmla="*/ 17611 h 1067"/>
              <a:gd name="T40" fmla="+- 0 6043 6028"/>
              <a:gd name="T41" fmla="*/ T40 w 2283"/>
              <a:gd name="T42" fmla="+- 0 17647 17438"/>
              <a:gd name="T43" fmla="*/ 17647 h 1067"/>
              <a:gd name="T44" fmla="+- 0 6032 6028"/>
              <a:gd name="T45" fmla="*/ T44 w 2283"/>
              <a:gd name="T46" fmla="+- 0 17677 17438"/>
              <a:gd name="T47" fmla="*/ 17677 h 1067"/>
              <a:gd name="T48" fmla="+- 0 6028 6028"/>
              <a:gd name="T49" fmla="*/ T48 w 2283"/>
              <a:gd name="T50" fmla="+- 0 17711 17438"/>
              <a:gd name="T51" fmla="*/ 17711 h 1067"/>
              <a:gd name="T52" fmla="+- 0 6019 6028"/>
              <a:gd name="T53" fmla="*/ T52 w 2283"/>
              <a:gd name="T54" fmla="+- 0 17786 17438"/>
              <a:gd name="T55" fmla="*/ 17786 h 1067"/>
              <a:gd name="T56" fmla="+- 0 6036 6028"/>
              <a:gd name="T57" fmla="*/ T56 w 2283"/>
              <a:gd name="T58" fmla="+- 0 17870 17438"/>
              <a:gd name="T59" fmla="*/ 17870 h 1067"/>
              <a:gd name="T60" fmla="+- 0 6052 6028"/>
              <a:gd name="T61" fmla="*/ T60 w 2283"/>
              <a:gd name="T62" fmla="+- 0 17909 17438"/>
              <a:gd name="T63" fmla="*/ 17909 h 1067"/>
              <a:gd name="T64" fmla="+- 0 6069 6028"/>
              <a:gd name="T65" fmla="*/ T64 w 2283"/>
              <a:gd name="T66" fmla="+- 0 17949 17438"/>
              <a:gd name="T67" fmla="*/ 17949 h 1067"/>
              <a:gd name="T68" fmla="+- 0 6061 6028"/>
              <a:gd name="T69" fmla="*/ T68 w 2283"/>
              <a:gd name="T70" fmla="+- 0 17952 17438"/>
              <a:gd name="T71" fmla="*/ 17952 h 1067"/>
              <a:gd name="T72" fmla="+- 0 6077 6028"/>
              <a:gd name="T73" fmla="*/ T72 w 2283"/>
              <a:gd name="T74" fmla="+- 0 17983 17438"/>
              <a:gd name="T75" fmla="*/ 17983 h 1067"/>
              <a:gd name="T76" fmla="+- 0 6098 6028"/>
              <a:gd name="T77" fmla="*/ T76 w 2283"/>
              <a:gd name="T78" fmla="+- 0 18025 17438"/>
              <a:gd name="T79" fmla="*/ 18025 h 1067"/>
              <a:gd name="T80" fmla="+- 0 6089 6028"/>
              <a:gd name="T81" fmla="*/ T80 w 2283"/>
              <a:gd name="T82" fmla="+- 0 18039 17438"/>
              <a:gd name="T83" fmla="*/ 18039 h 1067"/>
              <a:gd name="T84" fmla="+- 0 6102 6028"/>
              <a:gd name="T85" fmla="*/ T84 w 2283"/>
              <a:gd name="T86" fmla="+- 0 18083 17438"/>
              <a:gd name="T87" fmla="*/ 18083 h 1067"/>
              <a:gd name="T88" fmla="+- 0 6115 6028"/>
              <a:gd name="T89" fmla="*/ T88 w 2283"/>
              <a:gd name="T90" fmla="+- 0 18129 17438"/>
              <a:gd name="T91" fmla="*/ 18129 h 1067"/>
              <a:gd name="T92" fmla="+- 0 6112 6028"/>
              <a:gd name="T93" fmla="*/ T92 w 2283"/>
              <a:gd name="T94" fmla="+- 0 18122 17438"/>
              <a:gd name="T95" fmla="*/ 18122 h 1067"/>
              <a:gd name="T96" fmla="+- 0 6127 6028"/>
              <a:gd name="T97" fmla="*/ T96 w 2283"/>
              <a:gd name="T98" fmla="+- 0 18157 17438"/>
              <a:gd name="T99" fmla="*/ 18157 h 1067"/>
              <a:gd name="T100" fmla="+- 0 6144 6028"/>
              <a:gd name="T101" fmla="*/ T100 w 2283"/>
              <a:gd name="T102" fmla="+- 0 18196 17438"/>
              <a:gd name="T103" fmla="*/ 18196 h 1067"/>
              <a:gd name="T104" fmla="+- 0 6137 6028"/>
              <a:gd name="T105" fmla="*/ T104 w 2283"/>
              <a:gd name="T106" fmla="+- 0 18200 17438"/>
              <a:gd name="T107" fmla="*/ 18200 h 1067"/>
              <a:gd name="T108" fmla="+- 0 6152 6028"/>
              <a:gd name="T109" fmla="*/ T108 w 2283"/>
              <a:gd name="T110" fmla="+- 0 18231 17438"/>
              <a:gd name="T111" fmla="*/ 18231 h 1067"/>
              <a:gd name="T112" fmla="+- 0 6168 6028"/>
              <a:gd name="T113" fmla="*/ T112 w 2283"/>
              <a:gd name="T114" fmla="+- 0 18264 17438"/>
              <a:gd name="T115" fmla="*/ 18264 h 1067"/>
              <a:gd name="T116" fmla="+- 0 6195 6028"/>
              <a:gd name="T117" fmla="*/ T116 w 2283"/>
              <a:gd name="T118" fmla="+- 0 18270 17438"/>
              <a:gd name="T119" fmla="*/ 18270 h 1067"/>
              <a:gd name="T120" fmla="+- 0 6201 6028"/>
              <a:gd name="T121" fmla="*/ T120 w 2283"/>
              <a:gd name="T122" fmla="+- 0 18306 17438"/>
              <a:gd name="T123" fmla="*/ 18306 h 1067"/>
              <a:gd name="T124" fmla="+- 0 6201 6028"/>
              <a:gd name="T125" fmla="*/ T124 w 2283"/>
              <a:gd name="T126" fmla="+- 0 18339 17438"/>
              <a:gd name="T127" fmla="*/ 18339 h 1067"/>
              <a:gd name="T128" fmla="+- 0 6201 6028"/>
              <a:gd name="T129" fmla="*/ T128 w 2283"/>
              <a:gd name="T130" fmla="+- 0 18355 17438"/>
              <a:gd name="T131" fmla="*/ 18355 h 1067"/>
              <a:gd name="T132" fmla="+- 0 6201 6028"/>
              <a:gd name="T133" fmla="*/ T132 w 2283"/>
              <a:gd name="T134" fmla="+- 0 18380 17438"/>
              <a:gd name="T135" fmla="*/ 18380 h 1067"/>
              <a:gd name="T136" fmla="+- 0 6236 6028"/>
              <a:gd name="T137" fmla="*/ T136 w 2283"/>
              <a:gd name="T138" fmla="+- 0 18398 17438"/>
              <a:gd name="T139" fmla="*/ 18398 h 1067"/>
              <a:gd name="T140" fmla="+- 0 6247 6028"/>
              <a:gd name="T141" fmla="*/ T140 w 2283"/>
              <a:gd name="T142" fmla="+- 0 18391 17438"/>
              <a:gd name="T143" fmla="*/ 18391 h 1067"/>
              <a:gd name="T144" fmla="+- 0 6276 6028"/>
              <a:gd name="T145" fmla="*/ T144 w 2283"/>
              <a:gd name="T146" fmla="+- 0 18405 17438"/>
              <a:gd name="T147" fmla="*/ 18405 h 1067"/>
              <a:gd name="T148" fmla="+- 0 6296 6028"/>
              <a:gd name="T149" fmla="*/ T148 w 2283"/>
              <a:gd name="T150" fmla="+- 0 18415 17438"/>
              <a:gd name="T151" fmla="*/ 18415 h 1067"/>
              <a:gd name="T152" fmla="+- 0 6301 6028"/>
              <a:gd name="T153" fmla="*/ T152 w 2283"/>
              <a:gd name="T154" fmla="+- 0 18426 17438"/>
              <a:gd name="T155" fmla="*/ 18426 h 1067"/>
              <a:gd name="T156" fmla="+- 0 6350 6028"/>
              <a:gd name="T157" fmla="*/ T156 w 2283"/>
              <a:gd name="T158" fmla="+- 0 18430 17438"/>
              <a:gd name="T159" fmla="*/ 18430 h 1067"/>
              <a:gd name="T160" fmla="+- 0 6623 6028"/>
              <a:gd name="T161" fmla="*/ T160 w 2283"/>
              <a:gd name="T162" fmla="+- 0 18452 17438"/>
              <a:gd name="T163" fmla="*/ 18452 h 1067"/>
              <a:gd name="T164" fmla="+- 0 6901 6028"/>
              <a:gd name="T165" fmla="*/ T164 w 2283"/>
              <a:gd name="T166" fmla="+- 0 18401 17438"/>
              <a:gd name="T167" fmla="*/ 18401 h 1067"/>
              <a:gd name="T168" fmla="+- 0 7169 6028"/>
              <a:gd name="T169" fmla="*/ T168 w 2283"/>
              <a:gd name="T170" fmla="+- 0 18455 17438"/>
              <a:gd name="T171" fmla="*/ 18455 h 1067"/>
              <a:gd name="T172" fmla="+- 0 7244 6028"/>
              <a:gd name="T173" fmla="*/ T172 w 2283"/>
              <a:gd name="T174" fmla="+- 0 18470 17438"/>
              <a:gd name="T175" fmla="*/ 18470 h 1067"/>
              <a:gd name="T176" fmla="+- 0 7317 6028"/>
              <a:gd name="T177" fmla="*/ T176 w 2283"/>
              <a:gd name="T178" fmla="+- 0 18494 17438"/>
              <a:gd name="T179" fmla="*/ 18494 h 1067"/>
              <a:gd name="T180" fmla="+- 0 7392 6028"/>
              <a:gd name="T181" fmla="*/ T180 w 2283"/>
              <a:gd name="T182" fmla="+- 0 18504 17438"/>
              <a:gd name="T183" fmla="*/ 18504 h 1067"/>
              <a:gd name="T184" fmla="+- 0 7585 6028"/>
              <a:gd name="T185" fmla="*/ T184 w 2283"/>
              <a:gd name="T186" fmla="+- 0 18530 17438"/>
              <a:gd name="T187" fmla="*/ 18530 h 1067"/>
              <a:gd name="T188" fmla="+- 0 7940 6028"/>
              <a:gd name="T189" fmla="*/ T188 w 2283"/>
              <a:gd name="T190" fmla="+- 0 18539 17438"/>
              <a:gd name="T191" fmla="*/ 18539 h 1067"/>
              <a:gd name="T192" fmla="+- 0 8086 6028"/>
              <a:gd name="T193" fmla="*/ T192 w 2283"/>
              <a:gd name="T194" fmla="+- 0 18479 17438"/>
              <a:gd name="T195" fmla="*/ 18479 h 1067"/>
              <a:gd name="T196" fmla="+- 0 8122 6028"/>
              <a:gd name="T197" fmla="*/ T196 w 2283"/>
              <a:gd name="T198" fmla="+- 0 18464 17438"/>
              <a:gd name="T199" fmla="*/ 18464 h 1067"/>
              <a:gd name="T200" fmla="+- 0 8150 6028"/>
              <a:gd name="T201" fmla="*/ T200 w 2283"/>
              <a:gd name="T202" fmla="+- 0 18448 17438"/>
              <a:gd name="T203" fmla="*/ 18448 h 1067"/>
              <a:gd name="T204" fmla="+- 0 8186 6028"/>
              <a:gd name="T205" fmla="*/ T204 w 2283"/>
              <a:gd name="T206" fmla="+- 0 18430 17438"/>
              <a:gd name="T207" fmla="*/ 18430 h 1067"/>
              <a:gd name="T208" fmla="+- 0 8220 6028"/>
              <a:gd name="T209" fmla="*/ T208 w 2283"/>
              <a:gd name="T210" fmla="+- 0 18413 17438"/>
              <a:gd name="T211" fmla="*/ 18413 h 1067"/>
              <a:gd name="T212" fmla="+- 0 8216 6028"/>
              <a:gd name="T213" fmla="*/ T212 w 2283"/>
              <a:gd name="T214" fmla="+- 0 18412 17438"/>
              <a:gd name="T215" fmla="*/ 18412 h 1067"/>
              <a:gd name="T216" fmla="+- 0 8235 6028"/>
              <a:gd name="T217" fmla="*/ T216 w 2283"/>
              <a:gd name="T218" fmla="+- 0 18380 17438"/>
              <a:gd name="T219" fmla="*/ 18380 h 1067"/>
              <a:gd name="T220" fmla="+- 0 8248 6028"/>
              <a:gd name="T221" fmla="*/ T220 w 2283"/>
              <a:gd name="T222" fmla="+- 0 18358 17438"/>
              <a:gd name="T223" fmla="*/ 18358 h 1067"/>
              <a:gd name="T224" fmla="+- 0 8248 6028"/>
              <a:gd name="T225" fmla="*/ T224 w 2283"/>
              <a:gd name="T226" fmla="+- 0 18350 17438"/>
              <a:gd name="T227" fmla="*/ 18350 h 1067"/>
              <a:gd name="T228" fmla="+- 0 8260 6028"/>
              <a:gd name="T229" fmla="*/ T228 w 2283"/>
              <a:gd name="T230" fmla="+- 0 18306 17438"/>
              <a:gd name="T231" fmla="*/ 18306 h 1067"/>
              <a:gd name="T232" fmla="+- 0 8261 6028"/>
              <a:gd name="T233" fmla="*/ T232 w 2283"/>
              <a:gd name="T234" fmla="+- 0 18303 17438"/>
              <a:gd name="T235" fmla="*/ 18303 h 1067"/>
              <a:gd name="T236" fmla="+- 0 8306 6028"/>
              <a:gd name="T237" fmla="*/ T236 w 2283"/>
              <a:gd name="T238" fmla="+- 0 18232 17438"/>
              <a:gd name="T239" fmla="*/ 18232 h 1067"/>
              <a:gd name="T240" fmla="+- 0 8310 6028"/>
              <a:gd name="T241" fmla="*/ T240 w 2283"/>
              <a:gd name="T242" fmla="+- 0 18207 17438"/>
              <a:gd name="T243" fmla="*/ 18207 h 1067"/>
              <a:gd name="T244" fmla="+- 0 8315 6028"/>
              <a:gd name="T245" fmla="*/ T244 w 2283"/>
              <a:gd name="T246" fmla="+- 0 18175 17438"/>
              <a:gd name="T247" fmla="*/ 18175 h 1067"/>
              <a:gd name="T248" fmla="+- 0 8307 6028"/>
              <a:gd name="T249" fmla="*/ T248 w 2283"/>
              <a:gd name="T250" fmla="+- 0 18140 17438"/>
              <a:gd name="T251" fmla="*/ 18140 h 1067"/>
              <a:gd name="T252" fmla="+- 0 8310 6028"/>
              <a:gd name="T253" fmla="*/ T252 w 2283"/>
              <a:gd name="T254" fmla="+- 0 18107 17438"/>
              <a:gd name="T255" fmla="*/ 18107 h 106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283" h="1067" extrusionOk="0">
                <a:moveTo>
                  <a:pt x="322" y="173"/>
                </a:moveTo>
                <a:cubicBezTo>
                  <a:pt x="315" y="171"/>
                  <a:pt x="263" y="150"/>
                  <a:pt x="223" y="149"/>
                </a:cubicBezTo>
                <a:cubicBezTo>
                  <a:pt x="183" y="148"/>
                  <a:pt x="101" y="173"/>
                  <a:pt x="99" y="173"/>
                </a:cubicBezTo>
                <a:cubicBezTo>
                  <a:pt x="74" y="176"/>
                  <a:pt x="49" y="171"/>
                  <a:pt x="24" y="173"/>
                </a:cubicBezTo>
                <a:cubicBezTo>
                  <a:pt x="15" y="209"/>
                  <a:pt x="4" y="239"/>
                  <a:pt x="0" y="273"/>
                </a:cubicBezTo>
                <a:cubicBezTo>
                  <a:pt x="-9" y="348"/>
                  <a:pt x="8" y="432"/>
                  <a:pt x="24" y="471"/>
                </a:cubicBezTo>
                <a:cubicBezTo>
                  <a:pt x="41" y="511"/>
                  <a:pt x="33" y="514"/>
                  <a:pt x="49" y="545"/>
                </a:cubicBezTo>
                <a:cubicBezTo>
                  <a:pt x="70" y="587"/>
                  <a:pt x="61" y="601"/>
                  <a:pt x="74" y="645"/>
                </a:cubicBezTo>
                <a:cubicBezTo>
                  <a:pt x="87" y="691"/>
                  <a:pt x="84" y="684"/>
                  <a:pt x="99" y="719"/>
                </a:cubicBezTo>
                <a:cubicBezTo>
                  <a:pt x="116" y="758"/>
                  <a:pt x="109" y="762"/>
                  <a:pt x="124" y="793"/>
                </a:cubicBezTo>
                <a:cubicBezTo>
                  <a:pt x="140" y="826"/>
                  <a:pt x="167" y="832"/>
                  <a:pt x="173" y="868"/>
                </a:cubicBezTo>
                <a:cubicBezTo>
                  <a:pt x="173" y="901"/>
                  <a:pt x="173" y="917"/>
                  <a:pt x="173" y="942"/>
                </a:cubicBezTo>
                <a:cubicBezTo>
                  <a:pt x="208" y="960"/>
                  <a:pt x="219" y="953"/>
                  <a:pt x="248" y="967"/>
                </a:cubicBezTo>
                <a:cubicBezTo>
                  <a:pt x="268" y="977"/>
                  <a:pt x="273" y="988"/>
                  <a:pt x="322" y="992"/>
                </a:cubicBezTo>
                <a:cubicBezTo>
                  <a:pt x="595" y="1014"/>
                  <a:pt x="873" y="963"/>
                  <a:pt x="1141" y="1017"/>
                </a:cubicBezTo>
                <a:cubicBezTo>
                  <a:pt x="1216" y="1032"/>
                  <a:pt x="1289" y="1056"/>
                  <a:pt x="1364" y="1066"/>
                </a:cubicBezTo>
                <a:cubicBezTo>
                  <a:pt x="1557" y="1092"/>
                  <a:pt x="1912" y="1101"/>
                  <a:pt x="2058" y="1041"/>
                </a:cubicBezTo>
                <a:cubicBezTo>
                  <a:pt x="2094" y="1026"/>
                  <a:pt x="2122" y="1010"/>
                  <a:pt x="2158" y="992"/>
                </a:cubicBezTo>
                <a:cubicBezTo>
                  <a:pt x="2192" y="975"/>
                  <a:pt x="2188" y="974"/>
                  <a:pt x="2207" y="942"/>
                </a:cubicBezTo>
                <a:cubicBezTo>
                  <a:pt x="2220" y="920"/>
                  <a:pt x="2220" y="912"/>
                  <a:pt x="2232" y="868"/>
                </a:cubicBezTo>
                <a:cubicBezTo>
                  <a:pt x="2233" y="865"/>
                  <a:pt x="2278" y="794"/>
                  <a:pt x="2282" y="769"/>
                </a:cubicBezTo>
                <a:cubicBezTo>
                  <a:pt x="2287" y="737"/>
                  <a:pt x="2279" y="702"/>
                  <a:pt x="2282" y="669"/>
                </a:cubicBezTo>
                <a:cubicBezTo>
                  <a:pt x="2230" y="644"/>
                  <a:pt x="2264" y="645"/>
                  <a:pt x="2232" y="620"/>
                </a:cubicBezTo>
                <a:cubicBezTo>
                  <a:pt x="2183" y="582"/>
                  <a:pt x="2213" y="633"/>
                  <a:pt x="2182" y="570"/>
                </a:cubicBezTo>
                <a:cubicBezTo>
                  <a:pt x="2174" y="554"/>
                  <a:pt x="2169" y="534"/>
                  <a:pt x="2158" y="496"/>
                </a:cubicBezTo>
                <a:cubicBezTo>
                  <a:pt x="2143" y="442"/>
                  <a:pt x="2135" y="427"/>
                  <a:pt x="2133" y="372"/>
                </a:cubicBezTo>
                <a:cubicBezTo>
                  <a:pt x="2130" y="298"/>
                  <a:pt x="2159" y="178"/>
                  <a:pt x="2108" y="124"/>
                </a:cubicBezTo>
                <a:cubicBezTo>
                  <a:pt x="2085" y="100"/>
                  <a:pt x="2068" y="116"/>
                  <a:pt x="2034" y="99"/>
                </a:cubicBezTo>
                <a:cubicBezTo>
                  <a:pt x="1985" y="74"/>
                  <a:pt x="1934" y="70"/>
                  <a:pt x="1885" y="49"/>
                </a:cubicBezTo>
                <a:cubicBezTo>
                  <a:pt x="1848" y="33"/>
                  <a:pt x="1861" y="33"/>
                  <a:pt x="1810" y="24"/>
                </a:cubicBezTo>
                <a:cubicBezTo>
                  <a:pt x="1776" y="18"/>
                  <a:pt x="1687" y="0"/>
                  <a:pt x="1686" y="0"/>
                </a:cubicBezTo>
                <a:cubicBezTo>
                  <a:pt x="1403" y="-34"/>
                  <a:pt x="882" y="-55"/>
                  <a:pt x="644" y="24"/>
                </a:cubicBezTo>
                <a:cubicBezTo>
                  <a:pt x="612" y="35"/>
                  <a:pt x="594" y="35"/>
                  <a:pt x="545" y="49"/>
                </a:cubicBezTo>
                <a:cubicBezTo>
                  <a:pt x="503" y="61"/>
                  <a:pt x="462" y="59"/>
                  <a:pt x="421" y="74"/>
                </a:cubicBezTo>
                <a:cubicBezTo>
                  <a:pt x="404" y="80"/>
                  <a:pt x="376" y="120"/>
                  <a:pt x="347" y="124"/>
                </a:cubicBezTo>
                <a:cubicBezTo>
                  <a:pt x="299" y="131"/>
                  <a:pt x="246" y="124"/>
                  <a:pt x="198" y="12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6     </a:t>
            </a:r>
            <a:r>
              <a:rPr lang="en-US" sz="2000" b="1" dirty="0">
                <a:solidFill>
                  <a:srgbClr val="FF0000"/>
                </a:solidFill>
              </a:rPr>
              <a:t>Para 4 </a:t>
            </a:r>
            <a:r>
              <a:rPr lang="en-US" sz="2000" b="1" dirty="0"/>
              <a:t>= “Human  </a:t>
            </a:r>
            <a:r>
              <a:rPr lang="en-US" sz="2000" b="1" dirty="0" err="1"/>
              <a:t>Civilisations</a:t>
            </a:r>
            <a:r>
              <a:rPr lang="en-US" sz="2000" b="1" dirty="0"/>
              <a:t>……….place to go.”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60324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Of  small value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A big disturbance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Leaving a lasting impression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Supremacy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Total and complete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Controversial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Pure / Unspoiled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Caught in a trap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one of the main causes of  increase in global temperature ? </a:t>
            </a:r>
          </a:p>
          <a:p>
            <a:pPr marL="457200" indent="-4572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Why does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think  that the best place to  study the past, present and future of the earth is Antarctica ? 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875" t="21875" r="37500" b="9375"/>
          <a:stretch>
            <a:fillRect/>
          </a:stretch>
        </p:blipFill>
        <p:spPr bwMode="auto">
          <a:xfrm>
            <a:off x="0" y="609600"/>
            <a:ext cx="434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6     </a:t>
            </a:r>
            <a:r>
              <a:rPr lang="en-US" sz="2000" b="1" dirty="0">
                <a:solidFill>
                  <a:srgbClr val="FF0000"/>
                </a:solidFill>
              </a:rPr>
              <a:t>Para 4 </a:t>
            </a:r>
            <a:r>
              <a:rPr lang="en-US" sz="2000" b="1" dirty="0"/>
              <a:t>= “Human  </a:t>
            </a:r>
            <a:r>
              <a:rPr lang="en-US" sz="2000" b="1" dirty="0" err="1"/>
              <a:t>Civilisations</a:t>
            </a:r>
            <a:r>
              <a:rPr lang="en-US" sz="2000" b="1" dirty="0"/>
              <a:t>……….place to go.”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60324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Of  small value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A big disturbance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Leaving a lasting impression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Supremacy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Total and complete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Controversial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Pure / Unspoiled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Caught in a trap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one of the main causes of  increase in global temperature ? </a:t>
            </a:r>
          </a:p>
          <a:p>
            <a:pPr marL="457200" indent="-4572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Why does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think  that the best place to  study the past, present and future of the earth is Antarctica ? 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875" t="21875" r="37500" b="9375"/>
          <a:stretch>
            <a:fillRect/>
          </a:stretch>
        </p:blipFill>
        <p:spPr bwMode="auto">
          <a:xfrm>
            <a:off x="0" y="609600"/>
            <a:ext cx="434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08013" y="1276350"/>
            <a:ext cx="2392362" cy="287338"/>
          </a:xfrm>
          <a:custGeom>
            <a:avLst/>
            <a:gdLst>
              <a:gd name="T0" fmla="+- 0 1811 1687"/>
              <a:gd name="T1" fmla="*/ T0 w 6648"/>
              <a:gd name="T2" fmla="+- 0 3696 3547"/>
              <a:gd name="T3" fmla="*/ 3696 h 795"/>
              <a:gd name="T4" fmla="+- 0 1687 1687"/>
              <a:gd name="T5" fmla="*/ T4 w 6648"/>
              <a:gd name="T6" fmla="+- 0 3795 3547"/>
              <a:gd name="T7" fmla="*/ 3795 h 795"/>
              <a:gd name="T8" fmla="+- 0 1736 1687"/>
              <a:gd name="T9" fmla="*/ T8 w 6648"/>
              <a:gd name="T10" fmla="+- 0 4167 3547"/>
              <a:gd name="T11" fmla="*/ 4167 h 795"/>
              <a:gd name="T12" fmla="+- 0 1885 1687"/>
              <a:gd name="T13" fmla="*/ T12 w 6648"/>
              <a:gd name="T14" fmla="+- 0 4242 3547"/>
              <a:gd name="T15" fmla="*/ 4242 h 795"/>
              <a:gd name="T16" fmla="+- 0 2356 1687"/>
              <a:gd name="T17" fmla="*/ T16 w 6648"/>
              <a:gd name="T18" fmla="+- 0 4242 3547"/>
              <a:gd name="T19" fmla="*/ 4242 h 795"/>
              <a:gd name="T20" fmla="+- 0 3547 1687"/>
              <a:gd name="T21" fmla="*/ T20 w 6648"/>
              <a:gd name="T22" fmla="+- 0 4167 3547"/>
              <a:gd name="T23" fmla="*/ 4167 h 795"/>
              <a:gd name="T24" fmla="+- 0 3572 1687"/>
              <a:gd name="T25" fmla="*/ T24 w 6648"/>
              <a:gd name="T26" fmla="+- 0 3870 3547"/>
              <a:gd name="T27" fmla="*/ 3870 h 795"/>
              <a:gd name="T28" fmla="+- 0 3473 1687"/>
              <a:gd name="T29" fmla="*/ T28 w 6648"/>
              <a:gd name="T30" fmla="+- 0 3746 3547"/>
              <a:gd name="T31" fmla="*/ 3746 h 795"/>
              <a:gd name="T32" fmla="+- 0 3324 1687"/>
              <a:gd name="T33" fmla="*/ T32 w 6648"/>
              <a:gd name="T34" fmla="+- 0 3646 3547"/>
              <a:gd name="T35" fmla="*/ 3646 h 795"/>
              <a:gd name="T36" fmla="+- 0 2828 1687"/>
              <a:gd name="T37" fmla="*/ T36 w 6648"/>
              <a:gd name="T38" fmla="+- 0 3646 3547"/>
              <a:gd name="T39" fmla="*/ 3646 h 795"/>
              <a:gd name="T40" fmla="+- 0 4167 1687"/>
              <a:gd name="T41" fmla="*/ T40 w 6648"/>
              <a:gd name="T42" fmla="+- 0 3671 3547"/>
              <a:gd name="T43" fmla="*/ 3671 h 795"/>
              <a:gd name="T44" fmla="+- 0 3522 1687"/>
              <a:gd name="T45" fmla="*/ T44 w 6648"/>
              <a:gd name="T46" fmla="+- 0 3597 3547"/>
              <a:gd name="T47" fmla="*/ 3597 h 795"/>
              <a:gd name="T48" fmla="+- 0 3373 1687"/>
              <a:gd name="T49" fmla="*/ T48 w 6648"/>
              <a:gd name="T50" fmla="+- 0 3671 3547"/>
              <a:gd name="T51" fmla="*/ 3671 h 795"/>
              <a:gd name="T52" fmla="+- 0 3423 1687"/>
              <a:gd name="T53" fmla="*/ T52 w 6648"/>
              <a:gd name="T54" fmla="+- 0 4018 3547"/>
              <a:gd name="T55" fmla="*/ 4018 h 795"/>
              <a:gd name="T56" fmla="+- 0 3473 1687"/>
              <a:gd name="T57" fmla="*/ T56 w 6648"/>
              <a:gd name="T58" fmla="+- 0 4167 3547"/>
              <a:gd name="T59" fmla="*/ 4167 h 795"/>
              <a:gd name="T60" fmla="+- 0 3572 1687"/>
              <a:gd name="T61" fmla="*/ T60 w 6648"/>
              <a:gd name="T62" fmla="+- 0 4291 3547"/>
              <a:gd name="T63" fmla="*/ 4291 h 795"/>
              <a:gd name="T64" fmla="+- 0 3969 1687"/>
              <a:gd name="T65" fmla="*/ T64 w 6648"/>
              <a:gd name="T66" fmla="+- 0 4291 3547"/>
              <a:gd name="T67" fmla="*/ 4291 h 795"/>
              <a:gd name="T68" fmla="+- 0 4514 1687"/>
              <a:gd name="T69" fmla="*/ T68 w 6648"/>
              <a:gd name="T70" fmla="+- 0 4341 3547"/>
              <a:gd name="T71" fmla="*/ 4341 h 795"/>
              <a:gd name="T72" fmla="+- 0 5159 1687"/>
              <a:gd name="T73" fmla="*/ T72 w 6648"/>
              <a:gd name="T74" fmla="+- 0 4142 3547"/>
              <a:gd name="T75" fmla="*/ 4142 h 795"/>
              <a:gd name="T76" fmla="+- 0 5110 1687"/>
              <a:gd name="T77" fmla="*/ T76 w 6648"/>
              <a:gd name="T78" fmla="+- 0 4043 3547"/>
              <a:gd name="T79" fmla="*/ 4043 h 795"/>
              <a:gd name="T80" fmla="+- 0 5035 1687"/>
              <a:gd name="T81" fmla="*/ T80 w 6648"/>
              <a:gd name="T82" fmla="+- 0 3894 3547"/>
              <a:gd name="T83" fmla="*/ 3894 h 795"/>
              <a:gd name="T84" fmla="+- 0 4936 1687"/>
              <a:gd name="T85" fmla="*/ T84 w 6648"/>
              <a:gd name="T86" fmla="+- 0 3696 3547"/>
              <a:gd name="T87" fmla="*/ 3696 h 795"/>
              <a:gd name="T88" fmla="+- 0 4589 1687"/>
              <a:gd name="T89" fmla="*/ T88 w 6648"/>
              <a:gd name="T90" fmla="+- 0 3646 3547"/>
              <a:gd name="T91" fmla="*/ 3646 h 795"/>
              <a:gd name="T92" fmla="+- 0 4316 1687"/>
              <a:gd name="T93" fmla="*/ T92 w 6648"/>
              <a:gd name="T94" fmla="+- 0 3572 3547"/>
              <a:gd name="T95" fmla="*/ 3572 h 795"/>
              <a:gd name="T96" fmla="+- 0 4093 1687"/>
              <a:gd name="T97" fmla="*/ T96 w 6648"/>
              <a:gd name="T98" fmla="+- 0 3572 3547"/>
              <a:gd name="T99" fmla="*/ 3572 h 795"/>
              <a:gd name="T100" fmla="+- 0 6573 1687"/>
              <a:gd name="T101" fmla="*/ T100 w 6648"/>
              <a:gd name="T102" fmla="+- 0 3721 3547"/>
              <a:gd name="T103" fmla="*/ 3721 h 795"/>
              <a:gd name="T104" fmla="+- 0 6325 1687"/>
              <a:gd name="T105" fmla="*/ T104 w 6648"/>
              <a:gd name="T106" fmla="+- 0 3646 3547"/>
              <a:gd name="T107" fmla="*/ 3646 h 795"/>
              <a:gd name="T108" fmla="+- 0 6003 1687"/>
              <a:gd name="T109" fmla="*/ T108 w 6648"/>
              <a:gd name="T110" fmla="+- 0 3621 3547"/>
              <a:gd name="T111" fmla="*/ 3621 h 795"/>
              <a:gd name="T112" fmla="+- 0 6003 1687"/>
              <a:gd name="T113" fmla="*/ T112 w 6648"/>
              <a:gd name="T114" fmla="+- 0 4167 3547"/>
              <a:gd name="T115" fmla="*/ 4167 h 795"/>
              <a:gd name="T116" fmla="+- 0 6896 1687"/>
              <a:gd name="T117" fmla="*/ T116 w 6648"/>
              <a:gd name="T118" fmla="+- 0 4217 3547"/>
              <a:gd name="T119" fmla="*/ 4217 h 795"/>
              <a:gd name="T120" fmla="+- 0 7119 1687"/>
              <a:gd name="T121" fmla="*/ T120 w 6648"/>
              <a:gd name="T122" fmla="+- 0 4266 3547"/>
              <a:gd name="T123" fmla="*/ 4266 h 795"/>
              <a:gd name="T124" fmla="+- 0 7491 1687"/>
              <a:gd name="T125" fmla="*/ T124 w 6648"/>
              <a:gd name="T126" fmla="+- 0 4316 3547"/>
              <a:gd name="T127" fmla="*/ 4316 h 795"/>
              <a:gd name="T128" fmla="+- 0 8086 1687"/>
              <a:gd name="T129" fmla="*/ T128 w 6648"/>
              <a:gd name="T130" fmla="+- 0 4266 3547"/>
              <a:gd name="T131" fmla="*/ 4266 h 795"/>
              <a:gd name="T132" fmla="+- 0 8235 1687"/>
              <a:gd name="T133" fmla="*/ T132 w 6648"/>
              <a:gd name="T134" fmla="+- 0 4167 3547"/>
              <a:gd name="T135" fmla="*/ 4167 h 795"/>
              <a:gd name="T136" fmla="+- 0 8334 1687"/>
              <a:gd name="T137" fmla="*/ T136 w 6648"/>
              <a:gd name="T138" fmla="+- 0 4043 3547"/>
              <a:gd name="T139" fmla="*/ 4043 h 795"/>
              <a:gd name="T140" fmla="+- 0 7764 1687"/>
              <a:gd name="T141" fmla="*/ T140 w 6648"/>
              <a:gd name="T142" fmla="+- 0 3721 3547"/>
              <a:gd name="T143" fmla="*/ 3721 h 795"/>
              <a:gd name="T144" fmla="+- 0 7392 1687"/>
              <a:gd name="T145" fmla="*/ T144 w 6648"/>
              <a:gd name="T146" fmla="+- 0 3671 3547"/>
              <a:gd name="T147" fmla="*/ 3671 h 795"/>
              <a:gd name="T148" fmla="+- 0 7119 1687"/>
              <a:gd name="T149" fmla="*/ T148 w 6648"/>
              <a:gd name="T150" fmla="+- 0 3621 3547"/>
              <a:gd name="T151" fmla="*/ 3621 h 795"/>
              <a:gd name="T152" fmla="+- 0 6598 1687"/>
              <a:gd name="T153" fmla="*/ T152 w 6648"/>
              <a:gd name="T154" fmla="+- 0 3671 3547"/>
              <a:gd name="T155" fmla="*/ 3671 h 7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</a:cxnLst>
            <a:rect l="0" t="0" r="r" b="b"/>
            <a:pathLst>
              <a:path w="6648" h="795" extrusionOk="0">
                <a:moveTo>
                  <a:pt x="273" y="124"/>
                </a:moveTo>
                <a:cubicBezTo>
                  <a:pt x="205" y="124"/>
                  <a:pt x="178" y="126"/>
                  <a:pt x="124" y="149"/>
                </a:cubicBezTo>
                <a:cubicBezTo>
                  <a:pt x="84" y="166"/>
                  <a:pt x="70" y="180"/>
                  <a:pt x="49" y="199"/>
                </a:cubicBezTo>
                <a:cubicBezTo>
                  <a:pt x="24" y="221"/>
                  <a:pt x="11" y="209"/>
                  <a:pt x="0" y="248"/>
                </a:cubicBezTo>
                <a:cubicBezTo>
                  <a:pt x="-26" y="340"/>
                  <a:pt x="14" y="492"/>
                  <a:pt x="25" y="546"/>
                </a:cubicBezTo>
                <a:cubicBezTo>
                  <a:pt x="32" y="581"/>
                  <a:pt x="27" y="603"/>
                  <a:pt x="49" y="620"/>
                </a:cubicBezTo>
                <a:cubicBezTo>
                  <a:pt x="90" y="652"/>
                  <a:pt x="80" y="632"/>
                  <a:pt x="124" y="645"/>
                </a:cubicBezTo>
                <a:cubicBezTo>
                  <a:pt x="154" y="738"/>
                  <a:pt x="124" y="665"/>
                  <a:pt x="198" y="695"/>
                </a:cubicBezTo>
                <a:cubicBezTo>
                  <a:pt x="233" y="709"/>
                  <a:pt x="256" y="717"/>
                  <a:pt x="297" y="719"/>
                </a:cubicBezTo>
                <a:cubicBezTo>
                  <a:pt x="422" y="726"/>
                  <a:pt x="581" y="708"/>
                  <a:pt x="669" y="695"/>
                </a:cubicBezTo>
                <a:cubicBezTo>
                  <a:pt x="1029" y="640"/>
                  <a:pt x="1463" y="736"/>
                  <a:pt x="1786" y="670"/>
                </a:cubicBezTo>
                <a:cubicBezTo>
                  <a:pt x="1837" y="660"/>
                  <a:pt x="1843" y="676"/>
                  <a:pt x="1860" y="620"/>
                </a:cubicBezTo>
                <a:cubicBezTo>
                  <a:pt x="1877" y="566"/>
                  <a:pt x="1891" y="593"/>
                  <a:pt x="1910" y="546"/>
                </a:cubicBezTo>
                <a:cubicBezTo>
                  <a:pt x="1938" y="477"/>
                  <a:pt x="1894" y="378"/>
                  <a:pt x="1885" y="323"/>
                </a:cubicBezTo>
                <a:cubicBezTo>
                  <a:pt x="1879" y="286"/>
                  <a:pt x="1882" y="265"/>
                  <a:pt x="1860" y="248"/>
                </a:cubicBezTo>
                <a:cubicBezTo>
                  <a:pt x="1826" y="222"/>
                  <a:pt x="1805" y="216"/>
                  <a:pt x="1786" y="199"/>
                </a:cubicBezTo>
                <a:cubicBezTo>
                  <a:pt x="1760" y="176"/>
                  <a:pt x="1747" y="192"/>
                  <a:pt x="1711" y="174"/>
                </a:cubicBezTo>
                <a:cubicBezTo>
                  <a:pt x="1702" y="169"/>
                  <a:pt x="1666" y="111"/>
                  <a:pt x="1637" y="99"/>
                </a:cubicBezTo>
                <a:cubicBezTo>
                  <a:pt x="1603" y="85"/>
                  <a:pt x="1588" y="79"/>
                  <a:pt x="1562" y="74"/>
                </a:cubicBezTo>
                <a:cubicBezTo>
                  <a:pt x="1428" y="47"/>
                  <a:pt x="1259" y="82"/>
                  <a:pt x="1141" y="99"/>
                </a:cubicBezTo>
                <a:cubicBezTo>
                  <a:pt x="953" y="126"/>
                  <a:pt x="454" y="153"/>
                  <a:pt x="322" y="74"/>
                </a:cubicBezTo>
              </a:path>
              <a:path w="6648" h="795" extrusionOk="0">
                <a:moveTo>
                  <a:pt x="2480" y="124"/>
                </a:moveTo>
                <a:cubicBezTo>
                  <a:pt x="2461" y="104"/>
                  <a:pt x="2438" y="80"/>
                  <a:pt x="2406" y="74"/>
                </a:cubicBezTo>
                <a:cubicBezTo>
                  <a:pt x="2225" y="38"/>
                  <a:pt x="2008" y="78"/>
                  <a:pt x="1835" y="50"/>
                </a:cubicBezTo>
                <a:cubicBezTo>
                  <a:pt x="1796" y="44"/>
                  <a:pt x="1751" y="50"/>
                  <a:pt x="1711" y="50"/>
                </a:cubicBezTo>
                <a:cubicBezTo>
                  <a:pt x="1706" y="83"/>
                  <a:pt x="1692" y="92"/>
                  <a:pt x="1686" y="124"/>
                </a:cubicBezTo>
                <a:cubicBezTo>
                  <a:pt x="1668" y="213"/>
                  <a:pt x="1702" y="348"/>
                  <a:pt x="1711" y="397"/>
                </a:cubicBezTo>
                <a:cubicBezTo>
                  <a:pt x="1720" y="446"/>
                  <a:pt x="1729" y="435"/>
                  <a:pt x="1736" y="471"/>
                </a:cubicBezTo>
                <a:cubicBezTo>
                  <a:pt x="1746" y="520"/>
                  <a:pt x="1754" y="509"/>
                  <a:pt x="1761" y="546"/>
                </a:cubicBezTo>
                <a:cubicBezTo>
                  <a:pt x="1771" y="595"/>
                  <a:pt x="1768" y="585"/>
                  <a:pt x="1786" y="620"/>
                </a:cubicBezTo>
                <a:cubicBezTo>
                  <a:pt x="1802" y="651"/>
                  <a:pt x="1818" y="676"/>
                  <a:pt x="1835" y="695"/>
                </a:cubicBezTo>
                <a:cubicBezTo>
                  <a:pt x="1853" y="714"/>
                  <a:pt x="1867" y="726"/>
                  <a:pt x="1885" y="744"/>
                </a:cubicBezTo>
                <a:cubicBezTo>
                  <a:pt x="1911" y="770"/>
                  <a:pt x="1905" y="766"/>
                  <a:pt x="1959" y="769"/>
                </a:cubicBezTo>
                <a:cubicBezTo>
                  <a:pt x="2072" y="776"/>
                  <a:pt x="2184" y="761"/>
                  <a:pt x="2282" y="744"/>
                </a:cubicBezTo>
                <a:cubicBezTo>
                  <a:pt x="2411" y="722"/>
                  <a:pt x="2566" y="750"/>
                  <a:pt x="2679" y="769"/>
                </a:cubicBezTo>
                <a:cubicBezTo>
                  <a:pt x="2728" y="777"/>
                  <a:pt x="2788" y="787"/>
                  <a:pt x="2827" y="794"/>
                </a:cubicBezTo>
                <a:cubicBezTo>
                  <a:pt x="3036" y="829"/>
                  <a:pt x="3284" y="794"/>
                  <a:pt x="3497" y="794"/>
                </a:cubicBezTo>
                <a:cubicBezTo>
                  <a:pt x="3497" y="720"/>
                  <a:pt x="3482" y="656"/>
                  <a:pt x="3472" y="595"/>
                </a:cubicBezTo>
                <a:cubicBezTo>
                  <a:pt x="3472" y="571"/>
                  <a:pt x="3472" y="562"/>
                  <a:pt x="3472" y="546"/>
                </a:cubicBezTo>
                <a:cubicBezTo>
                  <a:pt x="3403" y="523"/>
                  <a:pt x="3457" y="550"/>
                  <a:pt x="3423" y="496"/>
                </a:cubicBezTo>
                <a:cubicBezTo>
                  <a:pt x="3413" y="479"/>
                  <a:pt x="3388" y="440"/>
                  <a:pt x="3373" y="422"/>
                </a:cubicBezTo>
                <a:cubicBezTo>
                  <a:pt x="3353" y="397"/>
                  <a:pt x="3351" y="391"/>
                  <a:pt x="3348" y="347"/>
                </a:cubicBezTo>
                <a:cubicBezTo>
                  <a:pt x="3345" y="290"/>
                  <a:pt x="3348" y="231"/>
                  <a:pt x="3348" y="174"/>
                </a:cubicBezTo>
                <a:cubicBezTo>
                  <a:pt x="3285" y="166"/>
                  <a:pt x="3317" y="152"/>
                  <a:pt x="3249" y="149"/>
                </a:cubicBezTo>
                <a:cubicBezTo>
                  <a:pt x="3182" y="146"/>
                  <a:pt x="3129" y="133"/>
                  <a:pt x="3075" y="124"/>
                </a:cubicBezTo>
                <a:cubicBezTo>
                  <a:pt x="3016" y="114"/>
                  <a:pt x="2960" y="114"/>
                  <a:pt x="2902" y="99"/>
                </a:cubicBezTo>
                <a:cubicBezTo>
                  <a:pt x="2869" y="90"/>
                  <a:pt x="2807" y="51"/>
                  <a:pt x="2803" y="50"/>
                </a:cubicBezTo>
                <a:cubicBezTo>
                  <a:pt x="2757" y="38"/>
                  <a:pt x="2669" y="32"/>
                  <a:pt x="2629" y="25"/>
                </a:cubicBezTo>
                <a:cubicBezTo>
                  <a:pt x="2596" y="20"/>
                  <a:pt x="2587" y="7"/>
                  <a:pt x="2555" y="0"/>
                </a:cubicBezTo>
                <a:cubicBezTo>
                  <a:pt x="2500" y="-11"/>
                  <a:pt x="2448" y="-1"/>
                  <a:pt x="2406" y="25"/>
                </a:cubicBezTo>
                <a:cubicBezTo>
                  <a:pt x="2376" y="44"/>
                  <a:pt x="2379" y="52"/>
                  <a:pt x="2356" y="74"/>
                </a:cubicBezTo>
              </a:path>
              <a:path w="6648" h="795" extrusionOk="0">
                <a:moveTo>
                  <a:pt x="4886" y="174"/>
                </a:moveTo>
                <a:cubicBezTo>
                  <a:pt x="4852" y="161"/>
                  <a:pt x="4822" y="161"/>
                  <a:pt x="4787" y="149"/>
                </a:cubicBezTo>
                <a:cubicBezTo>
                  <a:pt x="4739" y="133"/>
                  <a:pt x="4688" y="116"/>
                  <a:pt x="4638" y="99"/>
                </a:cubicBezTo>
                <a:cubicBezTo>
                  <a:pt x="4627" y="95"/>
                  <a:pt x="4583" y="74"/>
                  <a:pt x="4539" y="74"/>
                </a:cubicBezTo>
                <a:cubicBezTo>
                  <a:pt x="4465" y="74"/>
                  <a:pt x="4390" y="74"/>
                  <a:pt x="4316" y="74"/>
                </a:cubicBezTo>
                <a:cubicBezTo>
                  <a:pt x="4316" y="126"/>
                  <a:pt x="4298" y="159"/>
                  <a:pt x="4291" y="199"/>
                </a:cubicBezTo>
                <a:cubicBezTo>
                  <a:pt x="4274" y="302"/>
                  <a:pt x="4269" y="562"/>
                  <a:pt x="4316" y="620"/>
                </a:cubicBezTo>
                <a:cubicBezTo>
                  <a:pt x="4340" y="650"/>
                  <a:pt x="4337" y="642"/>
                  <a:pt x="4390" y="645"/>
                </a:cubicBezTo>
                <a:cubicBezTo>
                  <a:pt x="4662" y="661"/>
                  <a:pt x="4952" y="627"/>
                  <a:pt x="5209" y="670"/>
                </a:cubicBezTo>
                <a:cubicBezTo>
                  <a:pt x="5257" y="678"/>
                  <a:pt x="5266" y="677"/>
                  <a:pt x="5308" y="695"/>
                </a:cubicBezTo>
                <a:cubicBezTo>
                  <a:pt x="5349" y="713"/>
                  <a:pt x="5382" y="717"/>
                  <a:pt x="5432" y="719"/>
                </a:cubicBezTo>
                <a:cubicBezTo>
                  <a:pt x="5480" y="721"/>
                  <a:pt x="5543" y="741"/>
                  <a:pt x="5556" y="744"/>
                </a:cubicBezTo>
                <a:cubicBezTo>
                  <a:pt x="5632" y="759"/>
                  <a:pt x="5760" y="760"/>
                  <a:pt x="5804" y="769"/>
                </a:cubicBezTo>
                <a:cubicBezTo>
                  <a:pt x="5936" y="795"/>
                  <a:pt x="6216" y="796"/>
                  <a:pt x="6325" y="744"/>
                </a:cubicBezTo>
                <a:cubicBezTo>
                  <a:pt x="6330" y="742"/>
                  <a:pt x="6378" y="729"/>
                  <a:pt x="6399" y="719"/>
                </a:cubicBezTo>
                <a:cubicBezTo>
                  <a:pt x="6428" y="705"/>
                  <a:pt x="6439" y="712"/>
                  <a:pt x="6474" y="695"/>
                </a:cubicBezTo>
                <a:cubicBezTo>
                  <a:pt x="6502" y="681"/>
                  <a:pt x="6515" y="654"/>
                  <a:pt x="6548" y="620"/>
                </a:cubicBezTo>
                <a:cubicBezTo>
                  <a:pt x="6566" y="602"/>
                  <a:pt x="6555" y="565"/>
                  <a:pt x="6573" y="546"/>
                </a:cubicBezTo>
                <a:cubicBezTo>
                  <a:pt x="6599" y="518"/>
                  <a:pt x="6633" y="535"/>
                  <a:pt x="6647" y="496"/>
                </a:cubicBezTo>
                <a:cubicBezTo>
                  <a:pt x="6674" y="419"/>
                  <a:pt x="6647" y="281"/>
                  <a:pt x="6647" y="199"/>
                </a:cubicBezTo>
                <a:cubicBezTo>
                  <a:pt x="6455" y="199"/>
                  <a:pt x="6253" y="203"/>
                  <a:pt x="6077" y="174"/>
                </a:cubicBezTo>
                <a:cubicBezTo>
                  <a:pt x="6001" y="161"/>
                  <a:pt x="5894" y="157"/>
                  <a:pt x="5829" y="149"/>
                </a:cubicBezTo>
                <a:cubicBezTo>
                  <a:pt x="5783" y="144"/>
                  <a:pt x="5740" y="130"/>
                  <a:pt x="5705" y="124"/>
                </a:cubicBezTo>
                <a:cubicBezTo>
                  <a:pt x="5640" y="113"/>
                  <a:pt x="5561" y="108"/>
                  <a:pt x="5506" y="99"/>
                </a:cubicBezTo>
                <a:cubicBezTo>
                  <a:pt x="5473" y="94"/>
                  <a:pt x="5464" y="80"/>
                  <a:pt x="5432" y="74"/>
                </a:cubicBezTo>
                <a:cubicBezTo>
                  <a:pt x="5299" y="47"/>
                  <a:pt x="5128" y="79"/>
                  <a:pt x="5010" y="99"/>
                </a:cubicBezTo>
                <a:cubicBezTo>
                  <a:pt x="4983" y="104"/>
                  <a:pt x="4933" y="107"/>
                  <a:pt x="4911" y="124"/>
                </a:cubicBezTo>
                <a:cubicBezTo>
                  <a:pt x="4911" y="132"/>
                  <a:pt x="4911" y="141"/>
                  <a:pt x="4911" y="149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3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14750" y="625475"/>
            <a:ext cx="590550" cy="303213"/>
          </a:xfrm>
          <a:custGeom>
            <a:avLst/>
            <a:gdLst>
              <a:gd name="T0" fmla="+- 0 11609 10319"/>
              <a:gd name="T1" fmla="*/ T0 w 1638"/>
              <a:gd name="T2" fmla="+- 0 1836 1736"/>
              <a:gd name="T3" fmla="*/ 1836 h 845"/>
              <a:gd name="T4" fmla="+- 0 11385 10319"/>
              <a:gd name="T5" fmla="*/ T4 w 1638"/>
              <a:gd name="T6" fmla="+- 0 1836 1736"/>
              <a:gd name="T7" fmla="*/ 1836 h 845"/>
              <a:gd name="T8" fmla="+- 0 11154 10319"/>
              <a:gd name="T9" fmla="*/ T8 w 1638"/>
              <a:gd name="T10" fmla="+- 0 1847 1736"/>
              <a:gd name="T11" fmla="*/ 1847 h 845"/>
              <a:gd name="T12" fmla="+- 0 10939 10319"/>
              <a:gd name="T13" fmla="*/ T12 w 1638"/>
              <a:gd name="T14" fmla="+- 0 1811 1736"/>
              <a:gd name="T15" fmla="*/ 1811 h 845"/>
              <a:gd name="T16" fmla="+- 0 10823 10319"/>
              <a:gd name="T17" fmla="*/ T16 w 1638"/>
              <a:gd name="T18" fmla="+- 0 1792 1736"/>
              <a:gd name="T19" fmla="*/ 1792 h 845"/>
              <a:gd name="T20" fmla="+- 0 10511 10319"/>
              <a:gd name="T21" fmla="*/ T20 w 1638"/>
              <a:gd name="T22" fmla="+- 0 1783 1736"/>
              <a:gd name="T23" fmla="*/ 1783 h 845"/>
              <a:gd name="T24" fmla="+- 0 10443 10319"/>
              <a:gd name="T25" fmla="*/ T24 w 1638"/>
              <a:gd name="T26" fmla="+- 0 1836 1736"/>
              <a:gd name="T27" fmla="*/ 1836 h 845"/>
              <a:gd name="T28" fmla="+- 0 10406 10319"/>
              <a:gd name="T29" fmla="*/ T28 w 1638"/>
              <a:gd name="T30" fmla="+- 0 1865 1736"/>
              <a:gd name="T31" fmla="*/ 1865 h 845"/>
              <a:gd name="T32" fmla="+- 0 10436 10319"/>
              <a:gd name="T33" fmla="*/ T32 w 1638"/>
              <a:gd name="T34" fmla="+- 0 1858 1736"/>
              <a:gd name="T35" fmla="*/ 1858 h 845"/>
              <a:gd name="T36" fmla="+- 0 10418 10319"/>
              <a:gd name="T37" fmla="*/ T36 w 1638"/>
              <a:gd name="T38" fmla="+- 0 1910 1736"/>
              <a:gd name="T39" fmla="*/ 1910 h 845"/>
              <a:gd name="T40" fmla="+- 0 10402 10319"/>
              <a:gd name="T41" fmla="*/ T40 w 1638"/>
              <a:gd name="T42" fmla="+- 0 1955 1736"/>
              <a:gd name="T43" fmla="*/ 1955 h 845"/>
              <a:gd name="T44" fmla="+- 0 10377 10319"/>
              <a:gd name="T45" fmla="*/ T44 w 1638"/>
              <a:gd name="T46" fmla="+- 0 1949 1736"/>
              <a:gd name="T47" fmla="*/ 1949 h 845"/>
              <a:gd name="T48" fmla="+- 0 10368 10319"/>
              <a:gd name="T49" fmla="*/ T48 w 1638"/>
              <a:gd name="T50" fmla="+- 0 1984 1736"/>
              <a:gd name="T51" fmla="*/ 1984 h 845"/>
              <a:gd name="T52" fmla="+- 0 10356 10319"/>
              <a:gd name="T53" fmla="*/ T52 w 1638"/>
              <a:gd name="T54" fmla="+- 0 2027 1736"/>
              <a:gd name="T55" fmla="*/ 2027 h 845"/>
              <a:gd name="T56" fmla="+- 0 10350 10319"/>
              <a:gd name="T57" fmla="*/ T56 w 1638"/>
              <a:gd name="T58" fmla="+- 0 2026 1736"/>
              <a:gd name="T59" fmla="*/ 2026 h 845"/>
              <a:gd name="T60" fmla="+- 0 10344 10319"/>
              <a:gd name="T61" fmla="*/ T60 w 1638"/>
              <a:gd name="T62" fmla="+- 0 2059 1736"/>
              <a:gd name="T63" fmla="*/ 2059 h 845"/>
              <a:gd name="T64" fmla="+- 0 10331 10319"/>
              <a:gd name="T65" fmla="*/ T64 w 1638"/>
              <a:gd name="T66" fmla="+- 0 2127 1736"/>
              <a:gd name="T67" fmla="*/ 2127 h 845"/>
              <a:gd name="T68" fmla="+- 0 10326 10319"/>
              <a:gd name="T69" fmla="*/ T68 w 1638"/>
              <a:gd name="T70" fmla="+- 0 2246 1736"/>
              <a:gd name="T71" fmla="*/ 2246 h 845"/>
              <a:gd name="T72" fmla="+- 0 10319 10319"/>
              <a:gd name="T73" fmla="*/ T72 w 1638"/>
              <a:gd name="T74" fmla="+- 0 2282 1736"/>
              <a:gd name="T75" fmla="*/ 2282 h 845"/>
              <a:gd name="T76" fmla="+- 0 10307 10319"/>
              <a:gd name="T77" fmla="*/ T76 w 1638"/>
              <a:gd name="T78" fmla="+- 0 2342 1736"/>
              <a:gd name="T79" fmla="*/ 2342 h 845"/>
              <a:gd name="T80" fmla="+- 0 10319 10319"/>
              <a:gd name="T81" fmla="*/ T80 w 1638"/>
              <a:gd name="T82" fmla="+- 0 2418 1736"/>
              <a:gd name="T83" fmla="*/ 2418 h 845"/>
              <a:gd name="T84" fmla="+- 0 10319 10319"/>
              <a:gd name="T85" fmla="*/ T84 w 1638"/>
              <a:gd name="T86" fmla="+- 0 2480 1736"/>
              <a:gd name="T87" fmla="*/ 2480 h 845"/>
              <a:gd name="T88" fmla="+- 0 10376 10319"/>
              <a:gd name="T89" fmla="*/ T88 w 1638"/>
              <a:gd name="T90" fmla="+- 0 2480 1736"/>
              <a:gd name="T91" fmla="*/ 2480 h 845"/>
              <a:gd name="T92" fmla="+- 0 10397 10319"/>
              <a:gd name="T93" fmla="*/ T92 w 1638"/>
              <a:gd name="T94" fmla="+- 0 2489 1736"/>
              <a:gd name="T95" fmla="*/ 2489 h 845"/>
              <a:gd name="T96" fmla="+- 0 10443 10319"/>
              <a:gd name="T97" fmla="*/ T96 w 1638"/>
              <a:gd name="T98" fmla="+- 0 2505 1736"/>
              <a:gd name="T99" fmla="*/ 2505 h 845"/>
              <a:gd name="T100" fmla="+- 0 10484 10319"/>
              <a:gd name="T101" fmla="*/ T100 w 1638"/>
              <a:gd name="T102" fmla="+- 0 2519 1736"/>
              <a:gd name="T103" fmla="*/ 2519 h 845"/>
              <a:gd name="T104" fmla="+- 0 10522 10319"/>
              <a:gd name="T105" fmla="*/ T104 w 1638"/>
              <a:gd name="T106" fmla="+- 0 2528 1736"/>
              <a:gd name="T107" fmla="*/ 2528 h 845"/>
              <a:gd name="T108" fmla="+- 0 10567 10319"/>
              <a:gd name="T109" fmla="*/ T108 w 1638"/>
              <a:gd name="T110" fmla="+- 0 2530 1736"/>
              <a:gd name="T111" fmla="*/ 2530 h 845"/>
              <a:gd name="T112" fmla="+- 0 10679 10319"/>
              <a:gd name="T113" fmla="*/ T112 w 1638"/>
              <a:gd name="T114" fmla="+- 0 2535 1736"/>
              <a:gd name="T115" fmla="*/ 2535 h 845"/>
              <a:gd name="T116" fmla="+- 0 10790 10319"/>
              <a:gd name="T117" fmla="*/ T116 w 1638"/>
              <a:gd name="T118" fmla="+- 0 2541 1736"/>
              <a:gd name="T119" fmla="*/ 2541 h 845"/>
              <a:gd name="T120" fmla="+- 0 10889 10319"/>
              <a:gd name="T121" fmla="*/ T120 w 1638"/>
              <a:gd name="T122" fmla="+- 0 2555 1736"/>
              <a:gd name="T123" fmla="*/ 2555 h 845"/>
              <a:gd name="T124" fmla="+- 0 10950 10319"/>
              <a:gd name="T125" fmla="*/ T124 w 1638"/>
              <a:gd name="T126" fmla="+- 0 2564 1736"/>
              <a:gd name="T127" fmla="*/ 2564 h 845"/>
              <a:gd name="T128" fmla="+- 0 11005 10319"/>
              <a:gd name="T129" fmla="*/ T128 w 1638"/>
              <a:gd name="T130" fmla="+- 0 2570 1736"/>
              <a:gd name="T131" fmla="*/ 2570 h 845"/>
              <a:gd name="T132" fmla="+- 0 11063 10319"/>
              <a:gd name="T133" fmla="*/ T132 w 1638"/>
              <a:gd name="T134" fmla="+- 0 2580 1736"/>
              <a:gd name="T135" fmla="*/ 2580 h 845"/>
              <a:gd name="T136" fmla="+- 0 11224 10319"/>
              <a:gd name="T137" fmla="*/ T136 w 1638"/>
              <a:gd name="T138" fmla="+- 0 2607 1736"/>
              <a:gd name="T139" fmla="*/ 2607 h 845"/>
              <a:gd name="T140" fmla="+- 0 11756 10319"/>
              <a:gd name="T141" fmla="*/ T140 w 1638"/>
              <a:gd name="T142" fmla="+- 0 2640 1736"/>
              <a:gd name="T143" fmla="*/ 2640 h 845"/>
              <a:gd name="T144" fmla="+- 0 11857 10319"/>
              <a:gd name="T145" fmla="*/ T144 w 1638"/>
              <a:gd name="T146" fmla="+- 0 2530 1736"/>
              <a:gd name="T147" fmla="*/ 2530 h 845"/>
              <a:gd name="T148" fmla="+- 0 11864 10319"/>
              <a:gd name="T149" fmla="*/ T148 w 1638"/>
              <a:gd name="T150" fmla="+- 0 2523 1736"/>
              <a:gd name="T151" fmla="*/ 2523 h 845"/>
              <a:gd name="T152" fmla="+- 0 11930 10319"/>
              <a:gd name="T153" fmla="*/ T152 w 1638"/>
              <a:gd name="T154" fmla="+- 0 2459 1736"/>
              <a:gd name="T155" fmla="*/ 2459 h 845"/>
              <a:gd name="T156" fmla="+- 0 11931 10319"/>
              <a:gd name="T157" fmla="*/ T156 w 1638"/>
              <a:gd name="T158" fmla="+- 0 2456 1736"/>
              <a:gd name="T159" fmla="*/ 2456 h 845"/>
              <a:gd name="T160" fmla="+- 0 11942 10319"/>
              <a:gd name="T161" fmla="*/ T160 w 1638"/>
              <a:gd name="T162" fmla="+- 0 2416 1736"/>
              <a:gd name="T163" fmla="*/ 2416 h 845"/>
              <a:gd name="T164" fmla="+- 0 11948 10319"/>
              <a:gd name="T165" fmla="*/ T164 w 1638"/>
              <a:gd name="T166" fmla="+- 0 2397 1736"/>
              <a:gd name="T167" fmla="*/ 2397 h 845"/>
              <a:gd name="T168" fmla="+- 0 11956 10319"/>
              <a:gd name="T169" fmla="*/ T168 w 1638"/>
              <a:gd name="T170" fmla="+- 0 2356 1736"/>
              <a:gd name="T171" fmla="*/ 2356 h 845"/>
              <a:gd name="T172" fmla="+- 0 11970 10319"/>
              <a:gd name="T173" fmla="*/ T172 w 1638"/>
              <a:gd name="T174" fmla="+- 0 2288 1736"/>
              <a:gd name="T175" fmla="*/ 2288 h 845"/>
              <a:gd name="T176" fmla="+- 0 11958 10319"/>
              <a:gd name="T177" fmla="*/ T176 w 1638"/>
              <a:gd name="T178" fmla="+- 0 2214 1736"/>
              <a:gd name="T179" fmla="*/ 2214 h 845"/>
              <a:gd name="T180" fmla="+- 0 11931 10319"/>
              <a:gd name="T181" fmla="*/ T180 w 1638"/>
              <a:gd name="T182" fmla="+- 0 2183 1736"/>
              <a:gd name="T183" fmla="*/ 2183 h 845"/>
              <a:gd name="T184" fmla="+- 0 11894 10319"/>
              <a:gd name="T185" fmla="*/ T184 w 1638"/>
              <a:gd name="T186" fmla="+- 0 2141 1736"/>
              <a:gd name="T187" fmla="*/ 2141 h 845"/>
              <a:gd name="T188" fmla="+- 0 11902 10319"/>
              <a:gd name="T189" fmla="*/ T188 w 1638"/>
              <a:gd name="T190" fmla="+- 0 2124 1736"/>
              <a:gd name="T191" fmla="*/ 2124 h 845"/>
              <a:gd name="T192" fmla="+- 0 11881 10319"/>
              <a:gd name="T193" fmla="*/ T192 w 1638"/>
              <a:gd name="T194" fmla="+- 0 2084 1736"/>
              <a:gd name="T195" fmla="*/ 2084 h 845"/>
              <a:gd name="T196" fmla="+- 0 11876 10319"/>
              <a:gd name="T197" fmla="*/ T196 w 1638"/>
              <a:gd name="T198" fmla="+- 0 2075 1736"/>
              <a:gd name="T199" fmla="*/ 2075 h 845"/>
              <a:gd name="T200" fmla="+- 0 11869 10319"/>
              <a:gd name="T201" fmla="*/ T200 w 1638"/>
              <a:gd name="T202" fmla="+- 0 2033 1736"/>
              <a:gd name="T203" fmla="*/ 2033 h 845"/>
              <a:gd name="T204" fmla="+- 0 11857 10319"/>
              <a:gd name="T205" fmla="*/ T204 w 1638"/>
              <a:gd name="T206" fmla="+- 0 2009 1736"/>
              <a:gd name="T207" fmla="*/ 2009 h 845"/>
              <a:gd name="T208" fmla="+- 0 11845 10319"/>
              <a:gd name="T209" fmla="*/ T208 w 1638"/>
              <a:gd name="T210" fmla="+- 0 1985 1736"/>
              <a:gd name="T211" fmla="*/ 1985 h 845"/>
              <a:gd name="T212" fmla="+- 0 11814 10319"/>
              <a:gd name="T213" fmla="*/ T212 w 1638"/>
              <a:gd name="T214" fmla="+- 0 1964 1736"/>
              <a:gd name="T215" fmla="*/ 1964 h 845"/>
              <a:gd name="T216" fmla="+- 0 11782 10319"/>
              <a:gd name="T217" fmla="*/ T216 w 1638"/>
              <a:gd name="T218" fmla="+- 0 1935 1736"/>
              <a:gd name="T219" fmla="*/ 1935 h 845"/>
              <a:gd name="T220" fmla="+- 0 11762 10319"/>
              <a:gd name="T221" fmla="*/ T220 w 1638"/>
              <a:gd name="T222" fmla="+- 0 1917 1736"/>
              <a:gd name="T223" fmla="*/ 1917 h 845"/>
              <a:gd name="T224" fmla="+- 0 11759 10319"/>
              <a:gd name="T225" fmla="*/ T224 w 1638"/>
              <a:gd name="T226" fmla="+- 0 1899 1736"/>
              <a:gd name="T227" fmla="*/ 1899 h 845"/>
              <a:gd name="T228" fmla="+- 0 11757 10319"/>
              <a:gd name="T229" fmla="*/ T228 w 1638"/>
              <a:gd name="T230" fmla="+- 0 1860 1736"/>
              <a:gd name="T231" fmla="*/ 1860 h 845"/>
              <a:gd name="T232" fmla="+- 0 11754 10319"/>
              <a:gd name="T233" fmla="*/ T232 w 1638"/>
              <a:gd name="T234" fmla="+- 0 1818 1736"/>
              <a:gd name="T235" fmla="*/ 1818 h 845"/>
              <a:gd name="T236" fmla="+- 0 11752 10319"/>
              <a:gd name="T237" fmla="*/ T236 w 1638"/>
              <a:gd name="T238" fmla="+- 0 1810 1736"/>
              <a:gd name="T239" fmla="*/ 1810 h 845"/>
              <a:gd name="T240" fmla="+- 0 11733 10319"/>
              <a:gd name="T241" fmla="*/ T240 w 1638"/>
              <a:gd name="T242" fmla="+- 0 1786 1736"/>
              <a:gd name="T243" fmla="*/ 1786 h 845"/>
              <a:gd name="T244" fmla="+- 0 11704 10319"/>
              <a:gd name="T245" fmla="*/ T244 w 1638"/>
              <a:gd name="T246" fmla="+- 0 1750 1736"/>
              <a:gd name="T247" fmla="*/ 1750 h 845"/>
              <a:gd name="T248" fmla="+- 0 11714 10319"/>
              <a:gd name="T249" fmla="*/ T248 w 1638"/>
              <a:gd name="T250" fmla="+- 0 1730 1736"/>
              <a:gd name="T251" fmla="*/ 1730 h 845"/>
              <a:gd name="T252" fmla="+- 0 11658 10319"/>
              <a:gd name="T253" fmla="*/ T252 w 1638"/>
              <a:gd name="T254" fmla="+- 0 1761 1736"/>
              <a:gd name="T255" fmla="*/ 1761 h 8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638" h="845" extrusionOk="0">
                <a:moveTo>
                  <a:pt x="1290" y="100"/>
                </a:moveTo>
                <a:cubicBezTo>
                  <a:pt x="1066" y="100"/>
                  <a:pt x="835" y="111"/>
                  <a:pt x="620" y="75"/>
                </a:cubicBezTo>
                <a:cubicBezTo>
                  <a:pt x="504" y="56"/>
                  <a:pt x="192" y="47"/>
                  <a:pt x="124" y="100"/>
                </a:cubicBezTo>
                <a:cubicBezTo>
                  <a:pt x="87" y="129"/>
                  <a:pt x="117" y="122"/>
                  <a:pt x="99" y="174"/>
                </a:cubicBezTo>
                <a:cubicBezTo>
                  <a:pt x="83" y="219"/>
                  <a:pt x="58" y="213"/>
                  <a:pt x="49" y="248"/>
                </a:cubicBezTo>
                <a:cubicBezTo>
                  <a:pt x="37" y="291"/>
                  <a:pt x="31" y="290"/>
                  <a:pt x="25" y="323"/>
                </a:cubicBezTo>
                <a:cubicBezTo>
                  <a:pt x="12" y="391"/>
                  <a:pt x="7" y="510"/>
                  <a:pt x="0" y="546"/>
                </a:cubicBezTo>
                <a:cubicBezTo>
                  <a:pt x="-12" y="606"/>
                  <a:pt x="0" y="682"/>
                  <a:pt x="0" y="744"/>
                </a:cubicBezTo>
                <a:cubicBezTo>
                  <a:pt x="57" y="744"/>
                  <a:pt x="78" y="753"/>
                  <a:pt x="124" y="769"/>
                </a:cubicBezTo>
                <a:cubicBezTo>
                  <a:pt x="165" y="783"/>
                  <a:pt x="203" y="792"/>
                  <a:pt x="248" y="794"/>
                </a:cubicBezTo>
                <a:cubicBezTo>
                  <a:pt x="360" y="799"/>
                  <a:pt x="471" y="805"/>
                  <a:pt x="570" y="819"/>
                </a:cubicBezTo>
                <a:cubicBezTo>
                  <a:pt x="631" y="828"/>
                  <a:pt x="686" y="834"/>
                  <a:pt x="744" y="844"/>
                </a:cubicBezTo>
                <a:cubicBezTo>
                  <a:pt x="905" y="871"/>
                  <a:pt x="1437" y="904"/>
                  <a:pt x="1538" y="794"/>
                </a:cubicBezTo>
                <a:cubicBezTo>
                  <a:pt x="1545" y="787"/>
                  <a:pt x="1611" y="723"/>
                  <a:pt x="1612" y="720"/>
                </a:cubicBezTo>
                <a:cubicBezTo>
                  <a:pt x="1623" y="680"/>
                  <a:pt x="1629" y="661"/>
                  <a:pt x="1637" y="620"/>
                </a:cubicBezTo>
                <a:cubicBezTo>
                  <a:pt x="1651" y="552"/>
                  <a:pt x="1639" y="478"/>
                  <a:pt x="1612" y="447"/>
                </a:cubicBezTo>
                <a:cubicBezTo>
                  <a:pt x="1575" y="405"/>
                  <a:pt x="1583" y="388"/>
                  <a:pt x="1562" y="348"/>
                </a:cubicBezTo>
                <a:cubicBezTo>
                  <a:pt x="1557" y="339"/>
                  <a:pt x="1550" y="297"/>
                  <a:pt x="1538" y="273"/>
                </a:cubicBezTo>
                <a:cubicBezTo>
                  <a:pt x="1526" y="249"/>
                  <a:pt x="1495" y="228"/>
                  <a:pt x="1463" y="199"/>
                </a:cubicBezTo>
                <a:cubicBezTo>
                  <a:pt x="1443" y="181"/>
                  <a:pt x="1440" y="163"/>
                  <a:pt x="1438" y="124"/>
                </a:cubicBezTo>
                <a:cubicBezTo>
                  <a:pt x="1435" y="82"/>
                  <a:pt x="1433" y="74"/>
                  <a:pt x="1414" y="50"/>
                </a:cubicBezTo>
                <a:cubicBezTo>
                  <a:pt x="1385" y="14"/>
                  <a:pt x="1395" y="-6"/>
                  <a:pt x="1339" y="25"/>
                </a:cubicBezTo>
                <a:cubicBezTo>
                  <a:pt x="1311" y="40"/>
                  <a:pt x="1306" y="76"/>
                  <a:pt x="1265" y="100"/>
                </a:cubicBezTo>
                <a:cubicBezTo>
                  <a:pt x="1257" y="100"/>
                  <a:pt x="1248" y="100"/>
                  <a:pt x="1240" y="100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982788" y="2160588"/>
            <a:ext cx="990600" cy="260350"/>
          </a:xfrm>
          <a:custGeom>
            <a:avLst/>
            <a:gdLst>
              <a:gd name="T0" fmla="+- 0 6846 5507"/>
              <a:gd name="T1" fmla="*/ T0 w 2754"/>
              <a:gd name="T2" fmla="+- 0 6077 6003"/>
              <a:gd name="T3" fmla="*/ 6077 h 720"/>
              <a:gd name="T4" fmla="+- 0 6826 5507"/>
              <a:gd name="T5" fmla="*/ T4 w 2754"/>
              <a:gd name="T6" fmla="+- 0 6087 6003"/>
              <a:gd name="T7" fmla="*/ 6087 h 720"/>
              <a:gd name="T8" fmla="+- 0 6804 5507"/>
              <a:gd name="T9" fmla="*/ T8 w 2754"/>
              <a:gd name="T10" fmla="+- 0 6121 6003"/>
              <a:gd name="T11" fmla="*/ 6121 h 720"/>
              <a:gd name="T12" fmla="+- 0 6772 5507"/>
              <a:gd name="T13" fmla="*/ T12 w 2754"/>
              <a:gd name="T14" fmla="+- 0 6127 6003"/>
              <a:gd name="T15" fmla="*/ 6127 h 720"/>
              <a:gd name="T16" fmla="+- 0 6608 5507"/>
              <a:gd name="T17" fmla="*/ T16 w 2754"/>
              <a:gd name="T18" fmla="+- 0 6157 6003"/>
              <a:gd name="T19" fmla="*/ 6157 h 720"/>
              <a:gd name="T20" fmla="+- 0 6356 5507"/>
              <a:gd name="T21" fmla="*/ T20 w 2754"/>
              <a:gd name="T22" fmla="+- 0 6136 6003"/>
              <a:gd name="T23" fmla="*/ 6136 h 720"/>
              <a:gd name="T24" fmla="+- 0 6226 5507"/>
              <a:gd name="T25" fmla="*/ T24 w 2754"/>
              <a:gd name="T26" fmla="+- 0 6152 6003"/>
              <a:gd name="T27" fmla="*/ 6152 h 720"/>
              <a:gd name="T28" fmla="+- 0 6026 5507"/>
              <a:gd name="T29" fmla="*/ T28 w 2754"/>
              <a:gd name="T30" fmla="+- 0 6176 6003"/>
              <a:gd name="T31" fmla="*/ 6176 h 720"/>
              <a:gd name="T32" fmla="+- 0 5807 5507"/>
              <a:gd name="T33" fmla="*/ T32 w 2754"/>
              <a:gd name="T34" fmla="+- 0 6152 6003"/>
              <a:gd name="T35" fmla="*/ 6152 h 720"/>
              <a:gd name="T36" fmla="+- 0 5606 5507"/>
              <a:gd name="T37" fmla="*/ T36 w 2754"/>
              <a:gd name="T38" fmla="+- 0 6152 6003"/>
              <a:gd name="T39" fmla="*/ 6152 h 720"/>
              <a:gd name="T40" fmla="+- 0 5595 5507"/>
              <a:gd name="T41" fmla="*/ T40 w 2754"/>
              <a:gd name="T42" fmla="+- 0 6187 6003"/>
              <a:gd name="T43" fmla="*/ 6187 h 720"/>
              <a:gd name="T44" fmla="+- 0 5628 5507"/>
              <a:gd name="T45" fmla="*/ T44 w 2754"/>
              <a:gd name="T46" fmla="+- 0 6230 6003"/>
              <a:gd name="T47" fmla="*/ 6230 h 720"/>
              <a:gd name="T48" fmla="+- 0 5581 5507"/>
              <a:gd name="T49" fmla="*/ T48 w 2754"/>
              <a:gd name="T50" fmla="+- 0 6251 6003"/>
              <a:gd name="T51" fmla="*/ 6251 h 720"/>
              <a:gd name="T52" fmla="+- 0 5540 5507"/>
              <a:gd name="T53" fmla="*/ T52 w 2754"/>
              <a:gd name="T54" fmla="+- 0 6251 6003"/>
              <a:gd name="T55" fmla="*/ 6251 h 720"/>
              <a:gd name="T56" fmla="+- 0 5532 5507"/>
              <a:gd name="T57" fmla="*/ T56 w 2754"/>
              <a:gd name="T58" fmla="+- 0 6251 6003"/>
              <a:gd name="T59" fmla="*/ 6251 h 720"/>
              <a:gd name="T60" fmla="+- 0 5507 5507"/>
              <a:gd name="T61" fmla="*/ T60 w 2754"/>
              <a:gd name="T62" fmla="+- 0 6251 6003"/>
              <a:gd name="T63" fmla="*/ 6251 h 720"/>
              <a:gd name="T64" fmla="+- 0 5507 5507"/>
              <a:gd name="T65" fmla="*/ T64 w 2754"/>
              <a:gd name="T66" fmla="+- 0 6334 6003"/>
              <a:gd name="T67" fmla="*/ 6334 h 720"/>
              <a:gd name="T68" fmla="+- 0 5514 5507"/>
              <a:gd name="T69" fmla="*/ T68 w 2754"/>
              <a:gd name="T70" fmla="+- 0 6423 6003"/>
              <a:gd name="T71" fmla="*/ 6423 h 720"/>
              <a:gd name="T72" fmla="+- 0 5531 5507"/>
              <a:gd name="T73" fmla="*/ T72 w 2754"/>
              <a:gd name="T74" fmla="+- 0 6474 6003"/>
              <a:gd name="T75" fmla="*/ 6474 h 720"/>
              <a:gd name="T76" fmla="+- 0 5541 5507"/>
              <a:gd name="T77" fmla="*/ T76 w 2754"/>
              <a:gd name="T78" fmla="+- 0 6503 6003"/>
              <a:gd name="T79" fmla="*/ 6503 h 720"/>
              <a:gd name="T80" fmla="+- 0 5534 5507"/>
              <a:gd name="T81" fmla="*/ T80 w 2754"/>
              <a:gd name="T82" fmla="+- 0 6552 6003"/>
              <a:gd name="T83" fmla="*/ 6552 h 720"/>
              <a:gd name="T84" fmla="+- 0 5556 5507"/>
              <a:gd name="T85" fmla="*/ T84 w 2754"/>
              <a:gd name="T86" fmla="+- 0 6573 6003"/>
              <a:gd name="T87" fmla="*/ 6573 h 720"/>
              <a:gd name="T88" fmla="+- 0 5572 5507"/>
              <a:gd name="T89" fmla="*/ T88 w 2754"/>
              <a:gd name="T90" fmla="+- 0 6588 6003"/>
              <a:gd name="T91" fmla="*/ 6588 h 720"/>
              <a:gd name="T92" fmla="+- 0 5593 5507"/>
              <a:gd name="T93" fmla="*/ T92 w 2754"/>
              <a:gd name="T94" fmla="+- 0 6611 6003"/>
              <a:gd name="T95" fmla="*/ 6611 h 720"/>
              <a:gd name="T96" fmla="+- 0 5606 5507"/>
              <a:gd name="T97" fmla="*/ T96 w 2754"/>
              <a:gd name="T98" fmla="+- 0 6623 6003"/>
              <a:gd name="T99" fmla="*/ 6623 h 720"/>
              <a:gd name="T100" fmla="+- 0 5630 5507"/>
              <a:gd name="T101" fmla="*/ T100 w 2754"/>
              <a:gd name="T102" fmla="+- 0 6644 6003"/>
              <a:gd name="T103" fmla="*/ 6644 h 720"/>
              <a:gd name="T104" fmla="+- 0 5677 5507"/>
              <a:gd name="T105" fmla="*/ T104 w 2754"/>
              <a:gd name="T106" fmla="+- 0 6634 6003"/>
              <a:gd name="T107" fmla="*/ 6634 h 720"/>
              <a:gd name="T108" fmla="+- 0 5705 5507"/>
              <a:gd name="T109" fmla="*/ T108 w 2754"/>
              <a:gd name="T110" fmla="+- 0 6648 6003"/>
              <a:gd name="T111" fmla="*/ 6648 h 720"/>
              <a:gd name="T112" fmla="+- 0 5747 5507"/>
              <a:gd name="T113" fmla="*/ T112 w 2754"/>
              <a:gd name="T114" fmla="+- 0 6669 6003"/>
              <a:gd name="T115" fmla="*/ 6669 h 720"/>
              <a:gd name="T116" fmla="+- 0 5744 5507"/>
              <a:gd name="T117" fmla="*/ T116 w 2754"/>
              <a:gd name="T118" fmla="+- 0 6691 6003"/>
              <a:gd name="T119" fmla="*/ 6691 h 720"/>
              <a:gd name="T120" fmla="+- 0 5779 5507"/>
              <a:gd name="T121" fmla="*/ T120 w 2754"/>
              <a:gd name="T122" fmla="+- 0 6697 6003"/>
              <a:gd name="T123" fmla="*/ 6697 h 720"/>
              <a:gd name="T124" fmla="+- 0 6107 5507"/>
              <a:gd name="T125" fmla="*/ T124 w 2754"/>
              <a:gd name="T126" fmla="+- 0 6754 6003"/>
              <a:gd name="T127" fmla="*/ 6754 h 720"/>
              <a:gd name="T128" fmla="+- 0 6526 5507"/>
              <a:gd name="T129" fmla="*/ T128 w 2754"/>
              <a:gd name="T130" fmla="+- 0 6685 6003"/>
              <a:gd name="T131" fmla="*/ 6685 h 720"/>
              <a:gd name="T132" fmla="+- 0 6821 5507"/>
              <a:gd name="T133" fmla="*/ T132 w 2754"/>
              <a:gd name="T134" fmla="+- 0 6722 6003"/>
              <a:gd name="T135" fmla="*/ 6722 h 720"/>
              <a:gd name="T136" fmla="+- 0 7091 5507"/>
              <a:gd name="T137" fmla="*/ T136 w 2754"/>
              <a:gd name="T138" fmla="+- 0 6756 6003"/>
              <a:gd name="T139" fmla="*/ 6756 h 720"/>
              <a:gd name="T140" fmla="+- 0 7693 5507"/>
              <a:gd name="T141" fmla="*/ T140 w 2754"/>
              <a:gd name="T142" fmla="+- 0 6791 6003"/>
              <a:gd name="T143" fmla="*/ 6791 h 720"/>
              <a:gd name="T144" fmla="+- 0 7913 5507"/>
              <a:gd name="T145" fmla="*/ T144 w 2754"/>
              <a:gd name="T146" fmla="+- 0 6697 6003"/>
              <a:gd name="T147" fmla="*/ 6697 h 720"/>
              <a:gd name="T148" fmla="+- 0 7957 5507"/>
              <a:gd name="T149" fmla="*/ T148 w 2754"/>
              <a:gd name="T150" fmla="+- 0 6678 6003"/>
              <a:gd name="T151" fmla="*/ 6678 h 720"/>
              <a:gd name="T152" fmla="+- 0 7999 5507"/>
              <a:gd name="T153" fmla="*/ T152 w 2754"/>
              <a:gd name="T154" fmla="+- 0 6666 6003"/>
              <a:gd name="T155" fmla="*/ 6666 h 720"/>
              <a:gd name="T156" fmla="+- 0 8037 5507"/>
              <a:gd name="T157" fmla="*/ T156 w 2754"/>
              <a:gd name="T158" fmla="+- 0 6648 6003"/>
              <a:gd name="T159" fmla="*/ 6648 h 720"/>
              <a:gd name="T160" fmla="+- 0 8067 5507"/>
              <a:gd name="T161" fmla="*/ T160 w 2754"/>
              <a:gd name="T162" fmla="+- 0 6634 6003"/>
              <a:gd name="T163" fmla="*/ 6634 h 720"/>
              <a:gd name="T164" fmla="+- 0 8075 5507"/>
              <a:gd name="T165" fmla="*/ T164 w 2754"/>
              <a:gd name="T166" fmla="+- 0 6640 6003"/>
              <a:gd name="T167" fmla="*/ 6640 h 720"/>
              <a:gd name="T168" fmla="+- 0 8111 5507"/>
              <a:gd name="T169" fmla="*/ T168 w 2754"/>
              <a:gd name="T170" fmla="+- 0 6623 6003"/>
              <a:gd name="T171" fmla="*/ 6623 h 720"/>
              <a:gd name="T172" fmla="+- 0 8148 5507"/>
              <a:gd name="T173" fmla="*/ T172 w 2754"/>
              <a:gd name="T174" fmla="+- 0 6606 6003"/>
              <a:gd name="T175" fmla="*/ 6606 h 720"/>
              <a:gd name="T176" fmla="+- 0 8161 5507"/>
              <a:gd name="T177" fmla="*/ T176 w 2754"/>
              <a:gd name="T178" fmla="+- 0 6622 6003"/>
              <a:gd name="T179" fmla="*/ 6622 h 720"/>
              <a:gd name="T180" fmla="+- 0 8186 5507"/>
              <a:gd name="T181" fmla="*/ T180 w 2754"/>
              <a:gd name="T182" fmla="+- 0 6598 6003"/>
              <a:gd name="T183" fmla="*/ 6598 h 720"/>
              <a:gd name="T184" fmla="+- 0 8210 5507"/>
              <a:gd name="T185" fmla="*/ T184 w 2754"/>
              <a:gd name="T186" fmla="+- 0 6575 6003"/>
              <a:gd name="T187" fmla="*/ 6575 h 720"/>
              <a:gd name="T188" fmla="+- 0 8224 5507"/>
              <a:gd name="T189" fmla="*/ T188 w 2754"/>
              <a:gd name="T190" fmla="+- 0 6579 6003"/>
              <a:gd name="T191" fmla="*/ 6579 h 720"/>
              <a:gd name="T192" fmla="+- 0 8235 5507"/>
              <a:gd name="T193" fmla="*/ T192 w 2754"/>
              <a:gd name="T194" fmla="+- 0 6548 6003"/>
              <a:gd name="T195" fmla="*/ 6548 h 720"/>
              <a:gd name="T196" fmla="+- 0 8245 5507"/>
              <a:gd name="T197" fmla="*/ T196 w 2754"/>
              <a:gd name="T198" fmla="+- 0 6518 6003"/>
              <a:gd name="T199" fmla="*/ 6518 h 720"/>
              <a:gd name="T200" fmla="+- 0 8257 5507"/>
              <a:gd name="T201" fmla="*/ T200 w 2754"/>
              <a:gd name="T202" fmla="+- 0 6423 6003"/>
              <a:gd name="T203" fmla="*/ 6423 h 720"/>
              <a:gd name="T204" fmla="+- 0 8260 5507"/>
              <a:gd name="T205" fmla="*/ T204 w 2754"/>
              <a:gd name="T206" fmla="+- 0 6400 6003"/>
              <a:gd name="T207" fmla="*/ 6400 h 720"/>
              <a:gd name="T208" fmla="+- 0 8271 5507"/>
              <a:gd name="T209" fmla="*/ T208 w 2754"/>
              <a:gd name="T210" fmla="+- 0 6315 6003"/>
              <a:gd name="T211" fmla="*/ 6315 h 720"/>
              <a:gd name="T212" fmla="+- 0 8241 5507"/>
              <a:gd name="T213" fmla="*/ T212 w 2754"/>
              <a:gd name="T214" fmla="+- 0 6197 6003"/>
              <a:gd name="T215" fmla="*/ 6197 h 720"/>
              <a:gd name="T216" fmla="+- 0 8235 5507"/>
              <a:gd name="T217" fmla="*/ T216 w 2754"/>
              <a:gd name="T218" fmla="+- 0 6152 6003"/>
              <a:gd name="T219" fmla="*/ 6152 h 720"/>
              <a:gd name="T220" fmla="+- 0 8229 5507"/>
              <a:gd name="T221" fmla="*/ T220 w 2754"/>
              <a:gd name="T222" fmla="+- 0 6104 6003"/>
              <a:gd name="T223" fmla="*/ 6104 h 720"/>
              <a:gd name="T224" fmla="+- 0 8235 5507"/>
              <a:gd name="T225" fmla="*/ T224 w 2754"/>
              <a:gd name="T226" fmla="+- 0 6051 6003"/>
              <a:gd name="T227" fmla="*/ 6051 h 720"/>
              <a:gd name="T228" fmla="+- 0 8235 5507"/>
              <a:gd name="T229" fmla="*/ T228 w 2754"/>
              <a:gd name="T230" fmla="+- 0 6003 6003"/>
              <a:gd name="T231" fmla="*/ 6003 h 720"/>
              <a:gd name="T232" fmla="+- 0 8159 5507"/>
              <a:gd name="T233" fmla="*/ T232 w 2754"/>
              <a:gd name="T234" fmla="+- 0 6003 6003"/>
              <a:gd name="T235" fmla="*/ 6003 h 720"/>
              <a:gd name="T236" fmla="+- 0 8050 5507"/>
              <a:gd name="T237" fmla="*/ T236 w 2754"/>
              <a:gd name="T238" fmla="+- 0 6023 6003"/>
              <a:gd name="T239" fmla="*/ 6023 h 720"/>
              <a:gd name="T240" fmla="+- 0 8012 5507"/>
              <a:gd name="T241" fmla="*/ T240 w 2754"/>
              <a:gd name="T242" fmla="+- 0 6028 6003"/>
              <a:gd name="T243" fmla="*/ 6028 h 720"/>
              <a:gd name="T244" fmla="+- 0 7980 5507"/>
              <a:gd name="T245" fmla="*/ T244 w 2754"/>
              <a:gd name="T246" fmla="+- 0 6032 6003"/>
              <a:gd name="T247" fmla="*/ 6032 h 720"/>
              <a:gd name="T248" fmla="+- 0 7970 5507"/>
              <a:gd name="T249" fmla="*/ T248 w 2754"/>
              <a:gd name="T250" fmla="+- 0 6047 6003"/>
              <a:gd name="T251" fmla="*/ 6047 h 720"/>
              <a:gd name="T252" fmla="+- 0 7938 5507"/>
              <a:gd name="T253" fmla="*/ T252 w 2754"/>
              <a:gd name="T254" fmla="+- 0 6052 6003"/>
              <a:gd name="T255" fmla="*/ 6052 h 7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754" h="720" extrusionOk="0">
                <a:moveTo>
                  <a:pt x="1339" y="74"/>
                </a:moveTo>
                <a:cubicBezTo>
                  <a:pt x="1319" y="84"/>
                  <a:pt x="1297" y="118"/>
                  <a:pt x="1265" y="124"/>
                </a:cubicBezTo>
                <a:cubicBezTo>
                  <a:pt x="1101" y="154"/>
                  <a:pt x="849" y="133"/>
                  <a:pt x="719" y="149"/>
                </a:cubicBezTo>
                <a:cubicBezTo>
                  <a:pt x="519" y="173"/>
                  <a:pt x="300" y="149"/>
                  <a:pt x="99" y="149"/>
                </a:cubicBezTo>
                <a:cubicBezTo>
                  <a:pt x="88" y="184"/>
                  <a:pt x="121" y="227"/>
                  <a:pt x="74" y="248"/>
                </a:cubicBezTo>
                <a:cubicBezTo>
                  <a:pt x="33" y="248"/>
                  <a:pt x="25" y="248"/>
                  <a:pt x="0" y="248"/>
                </a:cubicBezTo>
                <a:cubicBezTo>
                  <a:pt x="0" y="331"/>
                  <a:pt x="7" y="420"/>
                  <a:pt x="24" y="471"/>
                </a:cubicBezTo>
                <a:cubicBezTo>
                  <a:pt x="34" y="500"/>
                  <a:pt x="27" y="549"/>
                  <a:pt x="49" y="570"/>
                </a:cubicBezTo>
                <a:cubicBezTo>
                  <a:pt x="65" y="585"/>
                  <a:pt x="86" y="608"/>
                  <a:pt x="99" y="620"/>
                </a:cubicBezTo>
                <a:cubicBezTo>
                  <a:pt x="123" y="641"/>
                  <a:pt x="170" y="631"/>
                  <a:pt x="198" y="645"/>
                </a:cubicBezTo>
                <a:cubicBezTo>
                  <a:pt x="240" y="666"/>
                  <a:pt x="237" y="688"/>
                  <a:pt x="272" y="694"/>
                </a:cubicBezTo>
                <a:cubicBezTo>
                  <a:pt x="600" y="751"/>
                  <a:pt x="1019" y="682"/>
                  <a:pt x="1314" y="719"/>
                </a:cubicBezTo>
                <a:cubicBezTo>
                  <a:pt x="1584" y="753"/>
                  <a:pt x="2186" y="788"/>
                  <a:pt x="2406" y="694"/>
                </a:cubicBezTo>
                <a:cubicBezTo>
                  <a:pt x="2450" y="675"/>
                  <a:pt x="2492" y="663"/>
                  <a:pt x="2530" y="645"/>
                </a:cubicBezTo>
                <a:cubicBezTo>
                  <a:pt x="2560" y="631"/>
                  <a:pt x="2568" y="637"/>
                  <a:pt x="2604" y="620"/>
                </a:cubicBezTo>
                <a:cubicBezTo>
                  <a:pt x="2641" y="603"/>
                  <a:pt x="2654" y="619"/>
                  <a:pt x="2679" y="595"/>
                </a:cubicBezTo>
                <a:cubicBezTo>
                  <a:pt x="2703" y="572"/>
                  <a:pt x="2717" y="576"/>
                  <a:pt x="2728" y="545"/>
                </a:cubicBezTo>
                <a:cubicBezTo>
                  <a:pt x="2738" y="515"/>
                  <a:pt x="2750" y="420"/>
                  <a:pt x="2753" y="397"/>
                </a:cubicBezTo>
                <a:cubicBezTo>
                  <a:pt x="2764" y="312"/>
                  <a:pt x="2734" y="194"/>
                  <a:pt x="2728" y="149"/>
                </a:cubicBezTo>
                <a:cubicBezTo>
                  <a:pt x="2722" y="101"/>
                  <a:pt x="2728" y="48"/>
                  <a:pt x="2728" y="0"/>
                </a:cubicBezTo>
                <a:cubicBezTo>
                  <a:pt x="2652" y="0"/>
                  <a:pt x="2543" y="20"/>
                  <a:pt x="2505" y="25"/>
                </a:cubicBezTo>
                <a:cubicBezTo>
                  <a:pt x="2473" y="29"/>
                  <a:pt x="2463" y="44"/>
                  <a:pt x="2431" y="49"/>
                </a:cubicBezTo>
                <a:cubicBezTo>
                  <a:pt x="2376" y="58"/>
                  <a:pt x="2366" y="62"/>
                  <a:pt x="2331" y="74"/>
                </a:cubicBezTo>
                <a:cubicBezTo>
                  <a:pt x="2293" y="87"/>
                  <a:pt x="2266" y="84"/>
                  <a:pt x="2207" y="99"/>
                </a:cubicBezTo>
                <a:cubicBezTo>
                  <a:pt x="2168" y="109"/>
                  <a:pt x="2186" y="117"/>
                  <a:pt x="2133" y="124"/>
                </a:cubicBezTo>
                <a:cubicBezTo>
                  <a:pt x="2026" y="137"/>
                  <a:pt x="1876" y="107"/>
                  <a:pt x="1810" y="99"/>
                </a:cubicBezTo>
                <a:cubicBezTo>
                  <a:pt x="1688" y="84"/>
                  <a:pt x="1547" y="88"/>
                  <a:pt x="1438" y="74"/>
                </a:cubicBezTo>
                <a:cubicBezTo>
                  <a:pt x="1406" y="70"/>
                  <a:pt x="1372" y="77"/>
                  <a:pt x="1339" y="74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5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758950" y="3490913"/>
            <a:ext cx="804863" cy="260350"/>
          </a:xfrm>
          <a:custGeom>
            <a:avLst/>
            <a:gdLst>
              <a:gd name="T0" fmla="+- 0 6970 4887"/>
              <a:gd name="T1" fmla="*/ T0 w 2233"/>
              <a:gd name="T2" fmla="+- 0 9723 9699"/>
              <a:gd name="T3" fmla="*/ 9723 h 720"/>
              <a:gd name="T4" fmla="+- 0 6947 4887"/>
              <a:gd name="T5" fmla="*/ T4 w 2233"/>
              <a:gd name="T6" fmla="+- 0 9710 9699"/>
              <a:gd name="T7" fmla="*/ 9710 h 720"/>
              <a:gd name="T8" fmla="+- 0 6946 4887"/>
              <a:gd name="T9" fmla="*/ T8 w 2233"/>
              <a:gd name="T10" fmla="+- 0 9702 9699"/>
              <a:gd name="T11" fmla="*/ 9702 h 720"/>
              <a:gd name="T12" fmla="+- 0 6896 4887"/>
              <a:gd name="T13" fmla="*/ T12 w 2233"/>
              <a:gd name="T14" fmla="+- 0 9699 9699"/>
              <a:gd name="T15" fmla="*/ 9699 h 720"/>
              <a:gd name="T16" fmla="+- 0 6745 4887"/>
              <a:gd name="T17" fmla="*/ T16 w 2233"/>
              <a:gd name="T18" fmla="+- 0 9690 9699"/>
              <a:gd name="T19" fmla="*/ 9690 h 720"/>
              <a:gd name="T20" fmla="+- 0 6586 4887"/>
              <a:gd name="T21" fmla="*/ T20 w 2233"/>
              <a:gd name="T22" fmla="+- 0 9704 9699"/>
              <a:gd name="T23" fmla="*/ 9704 h 720"/>
              <a:gd name="T24" fmla="+- 0 6449 4887"/>
              <a:gd name="T25" fmla="*/ T24 w 2233"/>
              <a:gd name="T26" fmla="+- 0 9723 9699"/>
              <a:gd name="T27" fmla="*/ 9723 h 720"/>
              <a:gd name="T28" fmla="+- 0 6397 4887"/>
              <a:gd name="T29" fmla="*/ T28 w 2233"/>
              <a:gd name="T30" fmla="+- 0 9730 9699"/>
              <a:gd name="T31" fmla="*/ 9730 h 720"/>
              <a:gd name="T32" fmla="+- 0 6414 4887"/>
              <a:gd name="T33" fmla="*/ T32 w 2233"/>
              <a:gd name="T34" fmla="+- 0 9740 9699"/>
              <a:gd name="T35" fmla="*/ 9740 h 720"/>
              <a:gd name="T36" fmla="+- 0 6375 4887"/>
              <a:gd name="T37" fmla="*/ T36 w 2233"/>
              <a:gd name="T38" fmla="+- 0 9748 9699"/>
              <a:gd name="T39" fmla="*/ 9748 h 720"/>
              <a:gd name="T40" fmla="+- 0 6189 4887"/>
              <a:gd name="T41" fmla="*/ T40 w 2233"/>
              <a:gd name="T42" fmla="+- 0 9785 9699"/>
              <a:gd name="T43" fmla="*/ 9785 h 720"/>
              <a:gd name="T44" fmla="+- 0 5927 4887"/>
              <a:gd name="T45" fmla="*/ T44 w 2233"/>
              <a:gd name="T46" fmla="+- 0 9752 9699"/>
              <a:gd name="T47" fmla="*/ 9752 h 720"/>
              <a:gd name="T48" fmla="+- 0 5755 4887"/>
              <a:gd name="T49" fmla="*/ T48 w 2233"/>
              <a:gd name="T50" fmla="+- 0 9723 9699"/>
              <a:gd name="T51" fmla="*/ 9723 h 720"/>
              <a:gd name="T52" fmla="+- 0 5715 4887"/>
              <a:gd name="T53" fmla="*/ T52 w 2233"/>
              <a:gd name="T54" fmla="+- 0 9716 9699"/>
              <a:gd name="T55" fmla="*/ 9716 h 720"/>
              <a:gd name="T56" fmla="+- 0 5692 4887"/>
              <a:gd name="T57" fmla="*/ T56 w 2233"/>
              <a:gd name="T58" fmla="+- 0 9705 9699"/>
              <a:gd name="T59" fmla="*/ 9705 h 720"/>
              <a:gd name="T60" fmla="+- 0 5655 4887"/>
              <a:gd name="T61" fmla="*/ T60 w 2233"/>
              <a:gd name="T62" fmla="+- 0 9699 9699"/>
              <a:gd name="T63" fmla="*/ 9699 h 720"/>
              <a:gd name="T64" fmla="+- 0 5543 4887"/>
              <a:gd name="T65" fmla="*/ T64 w 2233"/>
              <a:gd name="T66" fmla="+- 0 9681 9699"/>
              <a:gd name="T67" fmla="*/ 9681 h 720"/>
              <a:gd name="T68" fmla="+- 0 5360 4887"/>
              <a:gd name="T69" fmla="*/ T68 w 2233"/>
              <a:gd name="T70" fmla="+- 0 9681 9699"/>
              <a:gd name="T71" fmla="*/ 9681 h 720"/>
              <a:gd name="T72" fmla="+- 0 5259 4887"/>
              <a:gd name="T73" fmla="*/ T72 w 2233"/>
              <a:gd name="T74" fmla="+- 0 9723 9699"/>
              <a:gd name="T75" fmla="*/ 9723 h 720"/>
              <a:gd name="T76" fmla="+- 0 5226 4887"/>
              <a:gd name="T77" fmla="*/ T76 w 2233"/>
              <a:gd name="T78" fmla="+- 0 9737 9699"/>
              <a:gd name="T79" fmla="*/ 9737 h 720"/>
              <a:gd name="T80" fmla="+- 0 5194 4887"/>
              <a:gd name="T81" fmla="*/ T80 w 2233"/>
              <a:gd name="T82" fmla="+- 0 9736 9699"/>
              <a:gd name="T83" fmla="*/ 9736 h 720"/>
              <a:gd name="T84" fmla="+- 0 5159 4887"/>
              <a:gd name="T85" fmla="*/ T84 w 2233"/>
              <a:gd name="T86" fmla="+- 0 9748 9699"/>
              <a:gd name="T87" fmla="*/ 9748 h 720"/>
              <a:gd name="T88" fmla="+- 0 5130 4887"/>
              <a:gd name="T89" fmla="*/ T88 w 2233"/>
              <a:gd name="T90" fmla="+- 0 9758 9699"/>
              <a:gd name="T91" fmla="*/ 9758 h 720"/>
              <a:gd name="T92" fmla="+- 0 5088 4887"/>
              <a:gd name="T93" fmla="*/ T92 w 2233"/>
              <a:gd name="T94" fmla="+- 0 9760 9699"/>
              <a:gd name="T95" fmla="*/ 9760 h 720"/>
              <a:gd name="T96" fmla="+- 0 5060 4887"/>
              <a:gd name="T97" fmla="*/ T96 w 2233"/>
              <a:gd name="T98" fmla="+- 0 9773 9699"/>
              <a:gd name="T99" fmla="*/ 9773 h 720"/>
              <a:gd name="T100" fmla="+- 0 5056 4887"/>
              <a:gd name="T101" fmla="*/ T100 w 2233"/>
              <a:gd name="T102" fmla="+- 0 9775 9699"/>
              <a:gd name="T103" fmla="*/ 9775 h 720"/>
              <a:gd name="T104" fmla="+- 0 5005 4887"/>
              <a:gd name="T105" fmla="*/ T104 w 2233"/>
              <a:gd name="T106" fmla="+- 0 9809 9699"/>
              <a:gd name="T107" fmla="*/ 9809 h 720"/>
              <a:gd name="T108" fmla="+- 0 4986 4887"/>
              <a:gd name="T109" fmla="*/ T108 w 2233"/>
              <a:gd name="T110" fmla="+- 0 9823 9699"/>
              <a:gd name="T111" fmla="*/ 9823 h 720"/>
              <a:gd name="T112" fmla="+- 0 4969 4887"/>
              <a:gd name="T113" fmla="*/ T112 w 2233"/>
              <a:gd name="T114" fmla="+- 0 9836 9699"/>
              <a:gd name="T115" fmla="*/ 9836 h 720"/>
              <a:gd name="T116" fmla="+- 0 4949 4887"/>
              <a:gd name="T117" fmla="*/ T116 w 2233"/>
              <a:gd name="T118" fmla="+- 0 9863 9699"/>
              <a:gd name="T119" fmla="*/ 9863 h 720"/>
              <a:gd name="T120" fmla="+- 0 4936 4887"/>
              <a:gd name="T121" fmla="*/ T120 w 2233"/>
              <a:gd name="T122" fmla="+- 0 9872 9699"/>
              <a:gd name="T123" fmla="*/ 9872 h 720"/>
              <a:gd name="T124" fmla="+- 0 4888 4887"/>
              <a:gd name="T125" fmla="*/ T124 w 2233"/>
              <a:gd name="T126" fmla="+- 0 9903 9699"/>
              <a:gd name="T127" fmla="*/ 9903 h 720"/>
              <a:gd name="T128" fmla="+- 0 4893 4887"/>
              <a:gd name="T129" fmla="*/ T128 w 2233"/>
              <a:gd name="T130" fmla="+- 0 9893 9699"/>
              <a:gd name="T131" fmla="*/ 9893 h 720"/>
              <a:gd name="T132" fmla="+- 0 4887 4887"/>
              <a:gd name="T133" fmla="*/ T132 w 2233"/>
              <a:gd name="T134" fmla="+- 0 9947 9699"/>
              <a:gd name="T135" fmla="*/ 9947 h 720"/>
              <a:gd name="T136" fmla="+- 0 4878 4887"/>
              <a:gd name="T137" fmla="*/ T136 w 2233"/>
              <a:gd name="T138" fmla="+- 0 10022 9699"/>
              <a:gd name="T139" fmla="*/ 10022 h 720"/>
              <a:gd name="T140" fmla="+- 0 4881 4887"/>
              <a:gd name="T141" fmla="*/ T140 w 2233"/>
              <a:gd name="T142" fmla="+- 0 10132 9699"/>
              <a:gd name="T143" fmla="*/ 10132 h 720"/>
              <a:gd name="T144" fmla="+- 0 4911 4887"/>
              <a:gd name="T145" fmla="*/ T144 w 2233"/>
              <a:gd name="T146" fmla="+- 0 10170 9699"/>
              <a:gd name="T147" fmla="*/ 10170 h 720"/>
              <a:gd name="T148" fmla="+- 0 4930 4887"/>
              <a:gd name="T149" fmla="*/ T148 w 2233"/>
              <a:gd name="T150" fmla="+- 0 10194 9699"/>
              <a:gd name="T151" fmla="*/ 10194 h 720"/>
              <a:gd name="T152" fmla="+- 0 4934 4887"/>
              <a:gd name="T153" fmla="*/ T152 w 2233"/>
              <a:gd name="T154" fmla="+- 0 10208 9699"/>
              <a:gd name="T155" fmla="*/ 10208 h 720"/>
              <a:gd name="T156" fmla="+- 0 4961 4887"/>
              <a:gd name="T157" fmla="*/ T156 w 2233"/>
              <a:gd name="T158" fmla="+- 0 10244 9699"/>
              <a:gd name="T159" fmla="*/ 10244 h 720"/>
              <a:gd name="T160" fmla="+- 0 4980 4887"/>
              <a:gd name="T161" fmla="*/ T160 w 2233"/>
              <a:gd name="T162" fmla="+- 0 10269 9699"/>
              <a:gd name="T163" fmla="*/ 10269 h 720"/>
              <a:gd name="T164" fmla="+- 0 5003 4887"/>
              <a:gd name="T165" fmla="*/ T164 w 2233"/>
              <a:gd name="T166" fmla="+- 0 10253 9699"/>
              <a:gd name="T167" fmla="*/ 10253 h 720"/>
              <a:gd name="T168" fmla="+- 0 5035 4887"/>
              <a:gd name="T169" fmla="*/ T168 w 2233"/>
              <a:gd name="T170" fmla="+- 0 10269 9699"/>
              <a:gd name="T171" fmla="*/ 10269 h 720"/>
              <a:gd name="T172" fmla="+- 0 5047 4887"/>
              <a:gd name="T173" fmla="*/ T172 w 2233"/>
              <a:gd name="T174" fmla="+- 0 10275 9699"/>
              <a:gd name="T175" fmla="*/ 10275 h 720"/>
              <a:gd name="T176" fmla="+- 0 5095 4887"/>
              <a:gd name="T177" fmla="*/ T176 w 2233"/>
              <a:gd name="T178" fmla="+- 0 10307 9699"/>
              <a:gd name="T179" fmla="*/ 10307 h 720"/>
              <a:gd name="T180" fmla="+- 0 5110 4887"/>
              <a:gd name="T181" fmla="*/ T180 w 2233"/>
              <a:gd name="T182" fmla="+- 0 10319 9699"/>
              <a:gd name="T183" fmla="*/ 10319 h 720"/>
              <a:gd name="T184" fmla="+- 0 5135 4887"/>
              <a:gd name="T185" fmla="*/ T184 w 2233"/>
              <a:gd name="T186" fmla="+- 0 10339 9699"/>
              <a:gd name="T187" fmla="*/ 10339 h 720"/>
              <a:gd name="T188" fmla="+- 0 5141 4887"/>
              <a:gd name="T189" fmla="*/ T188 w 2233"/>
              <a:gd name="T190" fmla="+- 0 10341 9699"/>
              <a:gd name="T191" fmla="*/ 10341 h 720"/>
              <a:gd name="T192" fmla="+- 0 5184 4887"/>
              <a:gd name="T193" fmla="*/ T192 w 2233"/>
              <a:gd name="T194" fmla="+- 0 10344 9699"/>
              <a:gd name="T195" fmla="*/ 10344 h 720"/>
              <a:gd name="T196" fmla="+- 0 5238 4887"/>
              <a:gd name="T197" fmla="*/ T196 w 2233"/>
              <a:gd name="T198" fmla="+- 0 10347 9699"/>
              <a:gd name="T199" fmla="*/ 10347 h 720"/>
              <a:gd name="T200" fmla="+- 0 5219 4887"/>
              <a:gd name="T201" fmla="*/ T200 w 2233"/>
              <a:gd name="T202" fmla="+- 0 10360 9699"/>
              <a:gd name="T203" fmla="*/ 10360 h 720"/>
              <a:gd name="T204" fmla="+- 0 5259 4887"/>
              <a:gd name="T205" fmla="*/ T204 w 2233"/>
              <a:gd name="T206" fmla="+- 0 10368 9699"/>
              <a:gd name="T207" fmla="*/ 10368 h 720"/>
              <a:gd name="T208" fmla="+- 0 5573 4887"/>
              <a:gd name="T209" fmla="*/ T208 w 2233"/>
              <a:gd name="T210" fmla="+- 0 10429 9699"/>
              <a:gd name="T211" fmla="*/ 10429 h 720"/>
              <a:gd name="T212" fmla="+- 0 5969 4887"/>
              <a:gd name="T213" fmla="*/ T212 w 2233"/>
              <a:gd name="T214" fmla="+- 0 10336 9699"/>
              <a:gd name="T215" fmla="*/ 10336 h 720"/>
              <a:gd name="T216" fmla="+- 0 6251 4887"/>
              <a:gd name="T217" fmla="*/ T216 w 2233"/>
              <a:gd name="T218" fmla="+- 0 10393 9699"/>
              <a:gd name="T219" fmla="*/ 10393 h 720"/>
              <a:gd name="T220" fmla="+- 0 6290 4887"/>
              <a:gd name="T221" fmla="*/ T220 w 2233"/>
              <a:gd name="T222" fmla="+- 0 10401 9699"/>
              <a:gd name="T223" fmla="*/ 10401 h 720"/>
              <a:gd name="T224" fmla="+- 0 6314 4887"/>
              <a:gd name="T225" fmla="*/ T224 w 2233"/>
              <a:gd name="T226" fmla="+- 0 10412 9699"/>
              <a:gd name="T227" fmla="*/ 10412 h 720"/>
              <a:gd name="T228" fmla="+- 0 6350 4887"/>
              <a:gd name="T229" fmla="*/ T228 w 2233"/>
              <a:gd name="T230" fmla="+- 0 10418 9699"/>
              <a:gd name="T231" fmla="*/ 10418 h 720"/>
              <a:gd name="T232" fmla="+- 0 6495 4887"/>
              <a:gd name="T233" fmla="*/ T232 w 2233"/>
              <a:gd name="T234" fmla="+- 0 10442 9699"/>
              <a:gd name="T235" fmla="*/ 10442 h 720"/>
              <a:gd name="T236" fmla="+- 0 6932 4887"/>
              <a:gd name="T237" fmla="*/ T236 w 2233"/>
              <a:gd name="T238" fmla="+- 0 10463 9699"/>
              <a:gd name="T239" fmla="*/ 10463 h 720"/>
              <a:gd name="T240" fmla="+- 0 7020 4887"/>
              <a:gd name="T241" fmla="*/ T240 w 2233"/>
              <a:gd name="T242" fmla="+- 0 10393 9699"/>
              <a:gd name="T243" fmla="*/ 10393 h 720"/>
              <a:gd name="T244" fmla="+- 0 7046 4887"/>
              <a:gd name="T245" fmla="*/ T244 w 2233"/>
              <a:gd name="T246" fmla="+- 0 10372 9699"/>
              <a:gd name="T247" fmla="*/ 10372 h 720"/>
              <a:gd name="T248" fmla="+- 0 7059 4887"/>
              <a:gd name="T249" fmla="*/ T248 w 2233"/>
              <a:gd name="T250" fmla="+- 0 10382 9699"/>
              <a:gd name="T251" fmla="*/ 10382 h 720"/>
              <a:gd name="T252" fmla="+- 0 7069 4887"/>
              <a:gd name="T253" fmla="*/ T252 w 2233"/>
              <a:gd name="T254" fmla="+- 0 10344 9699"/>
              <a:gd name="T255" fmla="*/ 10344 h 7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233" h="720" extrusionOk="0">
                <a:moveTo>
                  <a:pt x="2083" y="24"/>
                </a:moveTo>
                <a:cubicBezTo>
                  <a:pt x="2060" y="11"/>
                  <a:pt x="2059" y="3"/>
                  <a:pt x="2009" y="0"/>
                </a:cubicBezTo>
                <a:cubicBezTo>
                  <a:pt x="1858" y="-9"/>
                  <a:pt x="1699" y="5"/>
                  <a:pt x="1562" y="24"/>
                </a:cubicBezTo>
                <a:cubicBezTo>
                  <a:pt x="1510" y="31"/>
                  <a:pt x="1527" y="41"/>
                  <a:pt x="1488" y="49"/>
                </a:cubicBezTo>
                <a:cubicBezTo>
                  <a:pt x="1302" y="86"/>
                  <a:pt x="1040" y="53"/>
                  <a:pt x="868" y="24"/>
                </a:cubicBezTo>
                <a:cubicBezTo>
                  <a:pt x="828" y="17"/>
                  <a:pt x="805" y="6"/>
                  <a:pt x="768" y="0"/>
                </a:cubicBezTo>
                <a:cubicBezTo>
                  <a:pt x="656" y="-18"/>
                  <a:pt x="473" y="-18"/>
                  <a:pt x="372" y="24"/>
                </a:cubicBezTo>
                <a:cubicBezTo>
                  <a:pt x="339" y="38"/>
                  <a:pt x="307" y="37"/>
                  <a:pt x="272" y="49"/>
                </a:cubicBezTo>
                <a:cubicBezTo>
                  <a:pt x="243" y="59"/>
                  <a:pt x="201" y="61"/>
                  <a:pt x="173" y="74"/>
                </a:cubicBezTo>
                <a:cubicBezTo>
                  <a:pt x="169" y="76"/>
                  <a:pt x="118" y="110"/>
                  <a:pt x="99" y="124"/>
                </a:cubicBezTo>
                <a:cubicBezTo>
                  <a:pt x="82" y="137"/>
                  <a:pt x="62" y="164"/>
                  <a:pt x="49" y="173"/>
                </a:cubicBezTo>
                <a:cubicBezTo>
                  <a:pt x="1" y="204"/>
                  <a:pt x="6" y="194"/>
                  <a:pt x="0" y="248"/>
                </a:cubicBezTo>
                <a:cubicBezTo>
                  <a:pt x="-9" y="323"/>
                  <a:pt x="-6" y="433"/>
                  <a:pt x="24" y="471"/>
                </a:cubicBezTo>
                <a:cubicBezTo>
                  <a:pt x="43" y="495"/>
                  <a:pt x="47" y="509"/>
                  <a:pt x="74" y="545"/>
                </a:cubicBezTo>
                <a:cubicBezTo>
                  <a:pt x="93" y="570"/>
                  <a:pt x="116" y="554"/>
                  <a:pt x="148" y="570"/>
                </a:cubicBezTo>
                <a:cubicBezTo>
                  <a:pt x="160" y="576"/>
                  <a:pt x="208" y="608"/>
                  <a:pt x="223" y="620"/>
                </a:cubicBezTo>
                <a:cubicBezTo>
                  <a:pt x="248" y="640"/>
                  <a:pt x="254" y="642"/>
                  <a:pt x="297" y="645"/>
                </a:cubicBezTo>
                <a:cubicBezTo>
                  <a:pt x="351" y="648"/>
                  <a:pt x="332" y="661"/>
                  <a:pt x="372" y="669"/>
                </a:cubicBezTo>
                <a:cubicBezTo>
                  <a:pt x="686" y="730"/>
                  <a:pt x="1082" y="637"/>
                  <a:pt x="1364" y="694"/>
                </a:cubicBezTo>
                <a:cubicBezTo>
                  <a:pt x="1403" y="702"/>
                  <a:pt x="1427" y="713"/>
                  <a:pt x="1463" y="719"/>
                </a:cubicBezTo>
                <a:cubicBezTo>
                  <a:pt x="1608" y="743"/>
                  <a:pt x="2045" y="764"/>
                  <a:pt x="2133" y="694"/>
                </a:cubicBezTo>
                <a:cubicBezTo>
                  <a:pt x="2159" y="673"/>
                  <a:pt x="2172" y="683"/>
                  <a:pt x="2182" y="645"/>
                </a:cubicBezTo>
                <a:cubicBezTo>
                  <a:pt x="2191" y="613"/>
                  <a:pt x="2200" y="603"/>
                  <a:pt x="2207" y="570"/>
                </a:cubicBezTo>
                <a:cubicBezTo>
                  <a:pt x="2215" y="531"/>
                  <a:pt x="2227" y="476"/>
                  <a:pt x="2232" y="446"/>
                </a:cubicBezTo>
                <a:cubicBezTo>
                  <a:pt x="2250" y="340"/>
                  <a:pt x="2220" y="190"/>
                  <a:pt x="2207" y="124"/>
                </a:cubicBezTo>
                <a:cubicBezTo>
                  <a:pt x="2202" y="100"/>
                  <a:pt x="2210" y="73"/>
                  <a:pt x="2207" y="49"/>
                </a:cubicBezTo>
                <a:cubicBezTo>
                  <a:pt x="2159" y="42"/>
                  <a:pt x="2165" y="43"/>
                  <a:pt x="2133" y="24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6" name="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-33338" y="5224463"/>
            <a:ext cx="757238" cy="714375"/>
          </a:xfrm>
          <a:custGeom>
            <a:avLst/>
            <a:gdLst>
              <a:gd name="T0" fmla="+- 0 1513 -99"/>
              <a:gd name="T1" fmla="*/ T0 w 2109"/>
              <a:gd name="T2" fmla="+- 0 14560 14511"/>
              <a:gd name="T3" fmla="*/ 14560 h 1985"/>
              <a:gd name="T4" fmla="+- 0 744 -99"/>
              <a:gd name="T5" fmla="*/ T4 w 2109"/>
              <a:gd name="T6" fmla="+- 0 14536 14511"/>
              <a:gd name="T7" fmla="*/ 14536 h 1985"/>
              <a:gd name="T8" fmla="+- 0 99 -99"/>
              <a:gd name="T9" fmla="*/ T8 w 2109"/>
              <a:gd name="T10" fmla="+- 0 14560 14511"/>
              <a:gd name="T11" fmla="*/ 14560 h 1985"/>
              <a:gd name="T12" fmla="+- 0 0 -99"/>
              <a:gd name="T13" fmla="*/ T12 w 2109"/>
              <a:gd name="T14" fmla="+- 0 14635 14511"/>
              <a:gd name="T15" fmla="*/ 14635 h 1985"/>
              <a:gd name="T16" fmla="+- 0 -50 -99"/>
              <a:gd name="T17" fmla="*/ T16 w 2109"/>
              <a:gd name="T18" fmla="+- 0 14709 14511"/>
              <a:gd name="T19" fmla="*/ 14709 h 1985"/>
              <a:gd name="T20" fmla="+- 0 -25 -99"/>
              <a:gd name="T21" fmla="*/ T20 w 2109"/>
              <a:gd name="T22" fmla="+- 0 14858 14511"/>
              <a:gd name="T23" fmla="*/ 14858 h 1985"/>
              <a:gd name="T24" fmla="+- 0 0 -99"/>
              <a:gd name="T25" fmla="*/ T24 w 2109"/>
              <a:gd name="T26" fmla="+- 0 14932 14511"/>
              <a:gd name="T27" fmla="*/ 14932 h 1985"/>
              <a:gd name="T28" fmla="+- 0 50 -99"/>
              <a:gd name="T29" fmla="*/ T28 w 2109"/>
              <a:gd name="T30" fmla="+- 0 14982 14511"/>
              <a:gd name="T31" fmla="*/ 14982 h 1985"/>
              <a:gd name="T32" fmla="+- 0 74 -99"/>
              <a:gd name="T33" fmla="*/ T32 w 2109"/>
              <a:gd name="T34" fmla="+- 0 15081 14511"/>
              <a:gd name="T35" fmla="*/ 15081 h 1985"/>
              <a:gd name="T36" fmla="+- 0 124 -99"/>
              <a:gd name="T37" fmla="*/ T36 w 2109"/>
              <a:gd name="T38" fmla="+- 0 15131 14511"/>
              <a:gd name="T39" fmla="*/ 15131 h 1985"/>
              <a:gd name="T40" fmla="+- 0 149 -99"/>
              <a:gd name="T41" fmla="*/ T40 w 2109"/>
              <a:gd name="T42" fmla="+- 0 15205 14511"/>
              <a:gd name="T43" fmla="*/ 15205 h 1985"/>
              <a:gd name="T44" fmla="+- 0 248 -99"/>
              <a:gd name="T45" fmla="*/ T44 w 2109"/>
              <a:gd name="T46" fmla="+- 0 15230 14511"/>
              <a:gd name="T47" fmla="*/ 15230 h 1985"/>
              <a:gd name="T48" fmla="+- 0 546 -99"/>
              <a:gd name="T49" fmla="*/ T48 w 2109"/>
              <a:gd name="T50" fmla="+- 0 15255 14511"/>
              <a:gd name="T51" fmla="*/ 15255 h 1985"/>
              <a:gd name="T52" fmla="+- 0 1042 -99"/>
              <a:gd name="T53" fmla="*/ T52 w 2109"/>
              <a:gd name="T54" fmla="+- 0 15280 14511"/>
              <a:gd name="T55" fmla="*/ 15280 h 1985"/>
              <a:gd name="T56" fmla="+- 0 1687 -99"/>
              <a:gd name="T57" fmla="*/ T56 w 2109"/>
              <a:gd name="T58" fmla="+- 0 15255 14511"/>
              <a:gd name="T59" fmla="*/ 15255 h 1985"/>
              <a:gd name="T60" fmla="+- 0 1761 -99"/>
              <a:gd name="T61" fmla="*/ T60 w 2109"/>
              <a:gd name="T62" fmla="+- 0 15230 14511"/>
              <a:gd name="T63" fmla="*/ 15230 h 1985"/>
              <a:gd name="T64" fmla="+- 0 1836 -99"/>
              <a:gd name="T65" fmla="*/ T64 w 2109"/>
              <a:gd name="T66" fmla="+- 0 15205 14511"/>
              <a:gd name="T67" fmla="*/ 15205 h 1985"/>
              <a:gd name="T68" fmla="+- 0 1885 -99"/>
              <a:gd name="T69" fmla="*/ T68 w 2109"/>
              <a:gd name="T70" fmla="+- 0 15156 14511"/>
              <a:gd name="T71" fmla="*/ 15156 h 1985"/>
              <a:gd name="T72" fmla="+- 0 1960 -99"/>
              <a:gd name="T73" fmla="*/ T72 w 2109"/>
              <a:gd name="T74" fmla="+- 0 15131 14511"/>
              <a:gd name="T75" fmla="*/ 15131 h 1985"/>
              <a:gd name="T76" fmla="+- 0 1984 -99"/>
              <a:gd name="T77" fmla="*/ T76 w 2109"/>
              <a:gd name="T78" fmla="+- 0 15056 14511"/>
              <a:gd name="T79" fmla="*/ 15056 h 1985"/>
              <a:gd name="T80" fmla="+- 0 2009 -99"/>
              <a:gd name="T81" fmla="*/ T80 w 2109"/>
              <a:gd name="T82" fmla="+- 0 14957 14511"/>
              <a:gd name="T83" fmla="*/ 14957 h 1985"/>
              <a:gd name="T84" fmla="+- 0 1984 -99"/>
              <a:gd name="T85" fmla="*/ T84 w 2109"/>
              <a:gd name="T86" fmla="+- 0 14536 14511"/>
              <a:gd name="T87" fmla="*/ 14536 h 1985"/>
              <a:gd name="T88" fmla="+- 0 1885 -99"/>
              <a:gd name="T89" fmla="*/ T88 w 2109"/>
              <a:gd name="T90" fmla="+- 0 14511 14511"/>
              <a:gd name="T91" fmla="*/ 14511 h 1985"/>
              <a:gd name="T92" fmla="+- 0 1563 -99"/>
              <a:gd name="T93" fmla="*/ T92 w 2109"/>
              <a:gd name="T94" fmla="+- 0 14536 14511"/>
              <a:gd name="T95" fmla="*/ 14536 h 1985"/>
              <a:gd name="T96" fmla="+- 0 1488 -99"/>
              <a:gd name="T97" fmla="*/ T96 w 2109"/>
              <a:gd name="T98" fmla="+- 0 14536 14511"/>
              <a:gd name="T99" fmla="*/ 14536 h 1985"/>
              <a:gd name="T100" fmla="+- 0 1736 -99"/>
              <a:gd name="T101" fmla="*/ T100 w 2109"/>
              <a:gd name="T102" fmla="+- 0 16371 14511"/>
              <a:gd name="T103" fmla="*/ 16371 h 1985"/>
              <a:gd name="T104" fmla="+- 0 1786 -99"/>
              <a:gd name="T105" fmla="*/ T104 w 2109"/>
              <a:gd name="T106" fmla="+- 0 16321 14511"/>
              <a:gd name="T107" fmla="*/ 16321 h 1985"/>
              <a:gd name="T108" fmla="+- 0 1836 -99"/>
              <a:gd name="T109" fmla="*/ T108 w 2109"/>
              <a:gd name="T110" fmla="+- 0 16272 14511"/>
              <a:gd name="T111" fmla="*/ 16272 h 1985"/>
              <a:gd name="T112" fmla="+- 0 1811 -99"/>
              <a:gd name="T113" fmla="*/ T112 w 2109"/>
              <a:gd name="T114" fmla="+- 0 15949 14511"/>
              <a:gd name="T115" fmla="*/ 15949 h 1985"/>
              <a:gd name="T116" fmla="+- 0 1786 -99"/>
              <a:gd name="T117" fmla="*/ T116 w 2109"/>
              <a:gd name="T118" fmla="+- 0 15875 14511"/>
              <a:gd name="T119" fmla="*/ 15875 h 1985"/>
              <a:gd name="T120" fmla="+- 0 1736 -99"/>
              <a:gd name="T121" fmla="*/ T120 w 2109"/>
              <a:gd name="T122" fmla="+- 0 15801 14511"/>
              <a:gd name="T123" fmla="*/ 15801 h 1985"/>
              <a:gd name="T124" fmla="+- 0 1662 -99"/>
              <a:gd name="T125" fmla="*/ T124 w 2109"/>
              <a:gd name="T126" fmla="+- 0 15751 14511"/>
              <a:gd name="T127" fmla="*/ 15751 h 1985"/>
              <a:gd name="T128" fmla="+- 0 1414 -99"/>
              <a:gd name="T129" fmla="*/ T128 w 2109"/>
              <a:gd name="T130" fmla="+- 0 15726 14511"/>
              <a:gd name="T131" fmla="*/ 15726 h 1985"/>
              <a:gd name="T132" fmla="+- 0 1215 -99"/>
              <a:gd name="T133" fmla="*/ T132 w 2109"/>
              <a:gd name="T134" fmla="+- 0 15701 14511"/>
              <a:gd name="T135" fmla="*/ 15701 h 1985"/>
              <a:gd name="T136" fmla="+- 0 918 -99"/>
              <a:gd name="T137" fmla="*/ T136 w 2109"/>
              <a:gd name="T138" fmla="+- 0 15726 14511"/>
              <a:gd name="T139" fmla="*/ 15726 h 1985"/>
              <a:gd name="T140" fmla="+- 0 819 -99"/>
              <a:gd name="T141" fmla="*/ T140 w 2109"/>
              <a:gd name="T142" fmla="+- 0 15751 14511"/>
              <a:gd name="T143" fmla="*/ 15751 h 1985"/>
              <a:gd name="T144" fmla="+- 0 571 -99"/>
              <a:gd name="T145" fmla="*/ T144 w 2109"/>
              <a:gd name="T146" fmla="+- 0 15776 14511"/>
              <a:gd name="T147" fmla="*/ 15776 h 1985"/>
              <a:gd name="T148" fmla="+- 0 372 -99"/>
              <a:gd name="T149" fmla="*/ T148 w 2109"/>
              <a:gd name="T150" fmla="+- 0 15801 14511"/>
              <a:gd name="T151" fmla="*/ 15801 h 1985"/>
              <a:gd name="T152" fmla="+- 0 -25 -99"/>
              <a:gd name="T153" fmla="*/ T152 w 2109"/>
              <a:gd name="T154" fmla="+- 0 15825 14511"/>
              <a:gd name="T155" fmla="*/ 15825 h 1985"/>
              <a:gd name="T156" fmla="+- 0 -74 -99"/>
              <a:gd name="T157" fmla="*/ T156 w 2109"/>
              <a:gd name="T158" fmla="+- 0 15875 14511"/>
              <a:gd name="T159" fmla="*/ 15875 h 1985"/>
              <a:gd name="T160" fmla="+- 0 -99 -99"/>
              <a:gd name="T161" fmla="*/ T160 w 2109"/>
              <a:gd name="T162" fmla="+- 0 15974 14511"/>
              <a:gd name="T163" fmla="*/ 15974 h 1985"/>
              <a:gd name="T164" fmla="+- 0 -99 -99"/>
              <a:gd name="T165" fmla="*/ T164 w 2109"/>
              <a:gd name="T166" fmla="+- 0 16173 14511"/>
              <a:gd name="T167" fmla="*/ 16173 h 1985"/>
              <a:gd name="T168" fmla="+- 0 -25 -99"/>
              <a:gd name="T169" fmla="*/ T168 w 2109"/>
              <a:gd name="T170" fmla="+- 0 16197 14511"/>
              <a:gd name="T171" fmla="*/ 16197 h 1985"/>
              <a:gd name="T172" fmla="+- 0 25 -99"/>
              <a:gd name="T173" fmla="*/ T172 w 2109"/>
              <a:gd name="T174" fmla="+- 0 16247 14511"/>
              <a:gd name="T175" fmla="*/ 16247 h 1985"/>
              <a:gd name="T176" fmla="+- 0 149 -99"/>
              <a:gd name="T177" fmla="*/ T176 w 2109"/>
              <a:gd name="T178" fmla="+- 0 16272 14511"/>
              <a:gd name="T179" fmla="*/ 16272 h 1985"/>
              <a:gd name="T180" fmla="+- 0 248 -99"/>
              <a:gd name="T181" fmla="*/ T180 w 2109"/>
              <a:gd name="T182" fmla="+- 0 16297 14511"/>
              <a:gd name="T183" fmla="*/ 16297 h 1985"/>
              <a:gd name="T184" fmla="+- 0 322 -99"/>
              <a:gd name="T185" fmla="*/ T184 w 2109"/>
              <a:gd name="T186" fmla="+- 0 16321 14511"/>
              <a:gd name="T187" fmla="*/ 16321 h 1985"/>
              <a:gd name="T188" fmla="+- 0 347 -99"/>
              <a:gd name="T189" fmla="*/ T188 w 2109"/>
              <a:gd name="T190" fmla="+- 0 16421 14511"/>
              <a:gd name="T191" fmla="*/ 16421 h 1985"/>
              <a:gd name="T192" fmla="+- 0 446 -99"/>
              <a:gd name="T193" fmla="*/ T192 w 2109"/>
              <a:gd name="T194" fmla="+- 0 16446 14511"/>
              <a:gd name="T195" fmla="*/ 16446 h 1985"/>
              <a:gd name="T196" fmla="+- 0 595 -99"/>
              <a:gd name="T197" fmla="*/ T196 w 2109"/>
              <a:gd name="T198" fmla="+- 0 16470 14511"/>
              <a:gd name="T199" fmla="*/ 16470 h 1985"/>
              <a:gd name="T200" fmla="+- 0 918 -99"/>
              <a:gd name="T201" fmla="*/ T200 w 2109"/>
              <a:gd name="T202" fmla="+- 0 16495 14511"/>
              <a:gd name="T203" fmla="*/ 16495 h 1985"/>
              <a:gd name="T204" fmla="+- 0 2009 -99"/>
              <a:gd name="T205" fmla="*/ T204 w 2109"/>
              <a:gd name="T206" fmla="+- 0 16495 14511"/>
              <a:gd name="T207" fmla="*/ 16495 h 1985"/>
              <a:gd name="T208" fmla="+- 0 1984 -99"/>
              <a:gd name="T209" fmla="*/ T208 w 2109"/>
              <a:gd name="T210" fmla="+- 0 16421 14511"/>
              <a:gd name="T211" fmla="*/ 16421 h 1985"/>
              <a:gd name="T212" fmla="+- 0 1935 -99"/>
              <a:gd name="T213" fmla="*/ T212 w 2109"/>
              <a:gd name="T214" fmla="+- 0 16346 14511"/>
              <a:gd name="T215" fmla="*/ 16346 h 1985"/>
              <a:gd name="T216" fmla="+- 0 1885 -99"/>
              <a:gd name="T217" fmla="*/ T216 w 2109"/>
              <a:gd name="T218" fmla="+- 0 16272 14511"/>
              <a:gd name="T219" fmla="*/ 16272 h 1985"/>
              <a:gd name="T220" fmla="+- 0 1885 -99"/>
              <a:gd name="T221" fmla="*/ T220 w 2109"/>
              <a:gd name="T222" fmla="+- 0 16197 14511"/>
              <a:gd name="T223" fmla="*/ 16197 h 198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</a:cxnLst>
            <a:rect l="0" t="0" r="r" b="b"/>
            <a:pathLst>
              <a:path w="2109" h="1985" extrusionOk="0">
                <a:moveTo>
                  <a:pt x="1612" y="49"/>
                </a:moveTo>
                <a:cubicBezTo>
                  <a:pt x="1362" y="49"/>
                  <a:pt x="1053" y="66"/>
                  <a:pt x="843" y="25"/>
                </a:cubicBezTo>
                <a:cubicBezTo>
                  <a:pt x="690" y="-5"/>
                  <a:pt x="306" y="-8"/>
                  <a:pt x="198" y="49"/>
                </a:cubicBezTo>
                <a:cubicBezTo>
                  <a:pt x="163" y="68"/>
                  <a:pt x="126" y="89"/>
                  <a:pt x="99" y="124"/>
                </a:cubicBezTo>
                <a:cubicBezTo>
                  <a:pt x="72" y="159"/>
                  <a:pt x="57" y="166"/>
                  <a:pt x="49" y="198"/>
                </a:cubicBezTo>
                <a:cubicBezTo>
                  <a:pt x="35" y="250"/>
                  <a:pt x="50" y="308"/>
                  <a:pt x="74" y="347"/>
                </a:cubicBezTo>
                <a:cubicBezTo>
                  <a:pt x="92" y="376"/>
                  <a:pt x="81" y="385"/>
                  <a:pt x="99" y="421"/>
                </a:cubicBezTo>
                <a:cubicBezTo>
                  <a:pt x="110" y="442"/>
                  <a:pt x="139" y="435"/>
                  <a:pt x="149" y="471"/>
                </a:cubicBezTo>
                <a:cubicBezTo>
                  <a:pt x="159" y="506"/>
                  <a:pt x="154" y="539"/>
                  <a:pt x="173" y="570"/>
                </a:cubicBezTo>
                <a:cubicBezTo>
                  <a:pt x="192" y="601"/>
                  <a:pt x="200" y="597"/>
                  <a:pt x="223" y="620"/>
                </a:cubicBezTo>
                <a:cubicBezTo>
                  <a:pt x="230" y="627"/>
                  <a:pt x="242" y="690"/>
                  <a:pt x="248" y="694"/>
                </a:cubicBezTo>
                <a:cubicBezTo>
                  <a:pt x="264" y="704"/>
                  <a:pt x="328" y="716"/>
                  <a:pt x="347" y="719"/>
                </a:cubicBezTo>
                <a:cubicBezTo>
                  <a:pt x="442" y="735"/>
                  <a:pt x="584" y="732"/>
                  <a:pt x="645" y="744"/>
                </a:cubicBezTo>
                <a:cubicBezTo>
                  <a:pt x="800" y="775"/>
                  <a:pt x="987" y="749"/>
                  <a:pt x="1141" y="769"/>
                </a:cubicBezTo>
                <a:cubicBezTo>
                  <a:pt x="1344" y="796"/>
                  <a:pt x="1600" y="776"/>
                  <a:pt x="1786" y="744"/>
                </a:cubicBezTo>
                <a:cubicBezTo>
                  <a:pt x="1836" y="735"/>
                  <a:pt x="1822" y="727"/>
                  <a:pt x="1860" y="719"/>
                </a:cubicBezTo>
                <a:cubicBezTo>
                  <a:pt x="1904" y="710"/>
                  <a:pt x="1908" y="716"/>
                  <a:pt x="1935" y="694"/>
                </a:cubicBezTo>
                <a:cubicBezTo>
                  <a:pt x="1960" y="674"/>
                  <a:pt x="1944" y="656"/>
                  <a:pt x="1984" y="645"/>
                </a:cubicBezTo>
                <a:cubicBezTo>
                  <a:pt x="2027" y="633"/>
                  <a:pt x="2031" y="643"/>
                  <a:pt x="2059" y="620"/>
                </a:cubicBezTo>
                <a:cubicBezTo>
                  <a:pt x="2078" y="604"/>
                  <a:pt x="2081" y="581"/>
                  <a:pt x="2083" y="545"/>
                </a:cubicBezTo>
                <a:cubicBezTo>
                  <a:pt x="2086" y="487"/>
                  <a:pt x="2101" y="482"/>
                  <a:pt x="2108" y="446"/>
                </a:cubicBezTo>
                <a:cubicBezTo>
                  <a:pt x="2125" y="363"/>
                  <a:pt x="2131" y="62"/>
                  <a:pt x="2083" y="25"/>
                </a:cubicBezTo>
                <a:cubicBezTo>
                  <a:pt x="2044" y="-5"/>
                  <a:pt x="2033" y="3"/>
                  <a:pt x="1984" y="0"/>
                </a:cubicBezTo>
                <a:cubicBezTo>
                  <a:pt x="1871" y="-6"/>
                  <a:pt x="1760" y="9"/>
                  <a:pt x="1662" y="25"/>
                </a:cubicBezTo>
                <a:cubicBezTo>
                  <a:pt x="1638" y="29"/>
                  <a:pt x="1611" y="22"/>
                  <a:pt x="1587" y="25"/>
                </a:cubicBezTo>
              </a:path>
              <a:path w="2109" h="1985" extrusionOk="0">
                <a:moveTo>
                  <a:pt x="1835" y="1860"/>
                </a:moveTo>
                <a:cubicBezTo>
                  <a:pt x="1852" y="1843"/>
                  <a:pt x="1868" y="1827"/>
                  <a:pt x="1885" y="1810"/>
                </a:cubicBezTo>
                <a:cubicBezTo>
                  <a:pt x="1909" y="1787"/>
                  <a:pt x="1926" y="1793"/>
                  <a:pt x="1935" y="1761"/>
                </a:cubicBezTo>
                <a:cubicBezTo>
                  <a:pt x="1963" y="1663"/>
                  <a:pt x="1922" y="1497"/>
                  <a:pt x="1910" y="1438"/>
                </a:cubicBezTo>
                <a:cubicBezTo>
                  <a:pt x="1899" y="1386"/>
                  <a:pt x="1908" y="1392"/>
                  <a:pt x="1885" y="1364"/>
                </a:cubicBezTo>
                <a:cubicBezTo>
                  <a:pt x="1859" y="1332"/>
                  <a:pt x="1860" y="1331"/>
                  <a:pt x="1835" y="1290"/>
                </a:cubicBezTo>
                <a:cubicBezTo>
                  <a:pt x="1833" y="1288"/>
                  <a:pt x="1777" y="1244"/>
                  <a:pt x="1761" y="1240"/>
                </a:cubicBezTo>
                <a:cubicBezTo>
                  <a:pt x="1686" y="1222"/>
                  <a:pt x="1579" y="1225"/>
                  <a:pt x="1513" y="1215"/>
                </a:cubicBezTo>
                <a:cubicBezTo>
                  <a:pt x="1451" y="1205"/>
                  <a:pt x="1342" y="1196"/>
                  <a:pt x="1314" y="1190"/>
                </a:cubicBezTo>
                <a:cubicBezTo>
                  <a:pt x="1217" y="1170"/>
                  <a:pt x="1075" y="1203"/>
                  <a:pt x="1017" y="1215"/>
                </a:cubicBezTo>
                <a:cubicBezTo>
                  <a:pt x="978" y="1223"/>
                  <a:pt x="954" y="1234"/>
                  <a:pt x="918" y="1240"/>
                </a:cubicBezTo>
                <a:cubicBezTo>
                  <a:pt x="838" y="1253"/>
                  <a:pt x="740" y="1253"/>
                  <a:pt x="670" y="1265"/>
                </a:cubicBezTo>
                <a:cubicBezTo>
                  <a:pt x="608" y="1275"/>
                  <a:pt x="523" y="1283"/>
                  <a:pt x="471" y="1290"/>
                </a:cubicBezTo>
                <a:cubicBezTo>
                  <a:pt x="351" y="1307"/>
                  <a:pt x="152" y="1253"/>
                  <a:pt x="74" y="1314"/>
                </a:cubicBezTo>
                <a:cubicBezTo>
                  <a:pt x="45" y="1337"/>
                  <a:pt x="46" y="1332"/>
                  <a:pt x="25" y="1364"/>
                </a:cubicBezTo>
                <a:cubicBezTo>
                  <a:pt x="7" y="1392"/>
                  <a:pt x="2" y="1426"/>
                  <a:pt x="0" y="1463"/>
                </a:cubicBezTo>
                <a:cubicBezTo>
                  <a:pt x="-4" y="1529"/>
                  <a:pt x="0" y="1596"/>
                  <a:pt x="0" y="1662"/>
                </a:cubicBezTo>
                <a:cubicBezTo>
                  <a:pt x="43" y="1668"/>
                  <a:pt x="48" y="1666"/>
                  <a:pt x="74" y="1686"/>
                </a:cubicBezTo>
                <a:cubicBezTo>
                  <a:pt x="99" y="1705"/>
                  <a:pt x="84" y="1725"/>
                  <a:pt x="124" y="1736"/>
                </a:cubicBezTo>
                <a:cubicBezTo>
                  <a:pt x="155" y="1745"/>
                  <a:pt x="224" y="1757"/>
                  <a:pt x="248" y="1761"/>
                </a:cubicBezTo>
                <a:cubicBezTo>
                  <a:pt x="305" y="1771"/>
                  <a:pt x="316" y="1762"/>
                  <a:pt x="347" y="1786"/>
                </a:cubicBezTo>
                <a:cubicBezTo>
                  <a:pt x="353" y="1791"/>
                  <a:pt x="419" y="1806"/>
                  <a:pt x="421" y="1810"/>
                </a:cubicBezTo>
                <a:cubicBezTo>
                  <a:pt x="439" y="1839"/>
                  <a:pt x="441" y="1876"/>
                  <a:pt x="446" y="1910"/>
                </a:cubicBezTo>
                <a:cubicBezTo>
                  <a:pt x="486" y="1910"/>
                  <a:pt x="541" y="1934"/>
                  <a:pt x="545" y="1935"/>
                </a:cubicBezTo>
                <a:cubicBezTo>
                  <a:pt x="595" y="1943"/>
                  <a:pt x="647" y="1952"/>
                  <a:pt x="694" y="1959"/>
                </a:cubicBezTo>
                <a:cubicBezTo>
                  <a:pt x="799" y="1975"/>
                  <a:pt x="916" y="1971"/>
                  <a:pt x="1017" y="1984"/>
                </a:cubicBezTo>
                <a:cubicBezTo>
                  <a:pt x="1369" y="2028"/>
                  <a:pt x="1753" y="1984"/>
                  <a:pt x="2108" y="1984"/>
                </a:cubicBezTo>
                <a:cubicBezTo>
                  <a:pt x="2100" y="1931"/>
                  <a:pt x="2105" y="1938"/>
                  <a:pt x="2083" y="1910"/>
                </a:cubicBezTo>
                <a:cubicBezTo>
                  <a:pt x="2073" y="1898"/>
                  <a:pt x="2050" y="1856"/>
                  <a:pt x="2034" y="1835"/>
                </a:cubicBezTo>
                <a:cubicBezTo>
                  <a:pt x="2017" y="1813"/>
                  <a:pt x="1993" y="1800"/>
                  <a:pt x="1984" y="1761"/>
                </a:cubicBezTo>
                <a:cubicBezTo>
                  <a:pt x="1979" y="1739"/>
                  <a:pt x="1984" y="1708"/>
                  <a:pt x="1984" y="1686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7     </a:t>
            </a:r>
            <a:r>
              <a:rPr lang="en-US" sz="2000" b="1" dirty="0">
                <a:solidFill>
                  <a:srgbClr val="FF0000"/>
                </a:solidFill>
              </a:rPr>
              <a:t>Para 5 </a:t>
            </a:r>
            <a:r>
              <a:rPr lang="en-US" sz="2000" b="1" dirty="0"/>
              <a:t>= “Students on Ice……….is very real.”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Chances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Develop / Grow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Transporting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=  Take in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=  Unconcerned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the name of the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that took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to Antarctica?  Who heads the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? What is its aim?</a:t>
            </a:r>
          </a:p>
          <a:p>
            <a:pPr marL="457200" indent="-4572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Why is the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very successful in  creating a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positve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 attitude  towards global warming ?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500" t="30208" r="38125" b="18750"/>
          <a:stretch>
            <a:fillRect/>
          </a:stretch>
        </p:blipFill>
        <p:spPr bwMode="auto">
          <a:xfrm>
            <a:off x="0" y="609600"/>
            <a:ext cx="441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7     </a:t>
            </a:r>
            <a:r>
              <a:rPr lang="en-US" sz="2000" b="1" dirty="0">
                <a:solidFill>
                  <a:srgbClr val="FF0000"/>
                </a:solidFill>
              </a:rPr>
              <a:t>Para 5 </a:t>
            </a:r>
            <a:r>
              <a:rPr lang="en-US" sz="2000" b="1" dirty="0"/>
              <a:t>= “Students on Ice……….is very real.”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262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=  Chances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=  Develop / Grow 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=  Transporting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…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=  Take in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…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=  Unconcerned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is the name of the programme that took Tishani Doshi to Antarctica?  Who heads the programme ? What is its aim?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200">
                <a:latin typeface="Times New Roman" pitchFamily="18" charset="0"/>
                <a:cs typeface="Times New Roman" pitchFamily="18" charset="0"/>
              </a:rPr>
              <a:t>Why is the programme  very successful in  creating a positve  attitude  towards global warming 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500" t="30208" r="38125" b="18750"/>
          <a:stretch>
            <a:fillRect/>
          </a:stretch>
        </p:blipFill>
        <p:spPr bwMode="auto">
          <a:xfrm>
            <a:off x="0" y="609600"/>
            <a:ext cx="441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6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670050" y="1455738"/>
            <a:ext cx="1027113" cy="339725"/>
          </a:xfrm>
          <a:custGeom>
            <a:avLst/>
            <a:gdLst>
              <a:gd name="T0" fmla="+- 0 5209 4638"/>
              <a:gd name="T1" fmla="*/ T0 w 2854"/>
              <a:gd name="T2" fmla="+- 0 4093 4043"/>
              <a:gd name="T3" fmla="*/ 4093 h 944"/>
              <a:gd name="T4" fmla="+- 0 5139 4638"/>
              <a:gd name="T5" fmla="*/ T4 w 2854"/>
              <a:gd name="T6" fmla="+- 0 4099 4043"/>
              <a:gd name="T7" fmla="*/ 4099 h 944"/>
              <a:gd name="T8" fmla="+- 0 5153 4638"/>
              <a:gd name="T9" fmla="*/ T8 w 2854"/>
              <a:gd name="T10" fmla="+- 0 4112 4043"/>
              <a:gd name="T11" fmla="*/ 4112 h 944"/>
              <a:gd name="T12" fmla="+- 0 5110 4638"/>
              <a:gd name="T13" fmla="*/ T12 w 2854"/>
              <a:gd name="T14" fmla="+- 0 4118 4043"/>
              <a:gd name="T15" fmla="*/ 4118 h 944"/>
              <a:gd name="T16" fmla="+- 0 5018 4638"/>
              <a:gd name="T17" fmla="*/ T16 w 2854"/>
              <a:gd name="T18" fmla="+- 0 4130 4043"/>
              <a:gd name="T19" fmla="*/ 4130 h 944"/>
              <a:gd name="T20" fmla="+- 0 4869 4638"/>
              <a:gd name="T21" fmla="*/ T20 w 2854"/>
              <a:gd name="T22" fmla="+- 0 4135 4043"/>
              <a:gd name="T23" fmla="*/ 4135 h 944"/>
              <a:gd name="T24" fmla="+- 0 4812 4638"/>
              <a:gd name="T25" fmla="*/ T24 w 2854"/>
              <a:gd name="T26" fmla="+- 0 4142 4043"/>
              <a:gd name="T27" fmla="*/ 4142 h 944"/>
              <a:gd name="T28" fmla="+- 0 4743 4638"/>
              <a:gd name="T29" fmla="*/ T28 w 2854"/>
              <a:gd name="T30" fmla="+- 0 4150 4043"/>
              <a:gd name="T31" fmla="*/ 4150 h 944"/>
              <a:gd name="T32" fmla="+- 0 4745 4638"/>
              <a:gd name="T33" fmla="*/ T32 w 2854"/>
              <a:gd name="T34" fmla="+- 0 4132 4043"/>
              <a:gd name="T35" fmla="*/ 4132 h 944"/>
              <a:gd name="T36" fmla="+- 0 4713 4638"/>
              <a:gd name="T37" fmla="*/ T36 w 2854"/>
              <a:gd name="T38" fmla="+- 0 4167 4043"/>
              <a:gd name="T39" fmla="*/ 4167 h 944"/>
              <a:gd name="T40" fmla="+- 0 4695 4638"/>
              <a:gd name="T41" fmla="*/ T40 w 2854"/>
              <a:gd name="T42" fmla="+- 0 4187 4043"/>
              <a:gd name="T43" fmla="*/ 4187 h 944"/>
              <a:gd name="T44" fmla="+- 0 4669 4638"/>
              <a:gd name="T45" fmla="*/ T44 w 2854"/>
              <a:gd name="T46" fmla="+- 0 4210 4043"/>
              <a:gd name="T47" fmla="*/ 4210 h 944"/>
              <a:gd name="T48" fmla="+- 0 4663 4638"/>
              <a:gd name="T49" fmla="*/ T48 w 2854"/>
              <a:gd name="T50" fmla="+- 0 4242 4043"/>
              <a:gd name="T51" fmla="*/ 4242 h 944"/>
              <a:gd name="T52" fmla="+- 0 4650 4638"/>
              <a:gd name="T53" fmla="*/ T52 w 2854"/>
              <a:gd name="T54" fmla="+- 0 4314 4043"/>
              <a:gd name="T55" fmla="*/ 4314 h 944"/>
              <a:gd name="T56" fmla="+- 0 4643 4638"/>
              <a:gd name="T57" fmla="*/ T56 w 2854"/>
              <a:gd name="T58" fmla="+- 0 4452 4043"/>
              <a:gd name="T59" fmla="*/ 4452 h 944"/>
              <a:gd name="T60" fmla="+- 0 4638 4638"/>
              <a:gd name="T61" fmla="*/ T60 w 2854"/>
              <a:gd name="T62" fmla="+- 0 4490 4043"/>
              <a:gd name="T63" fmla="*/ 4490 h 944"/>
              <a:gd name="T64" fmla="+- 0 4628 4638"/>
              <a:gd name="T65" fmla="*/ T64 w 2854"/>
              <a:gd name="T66" fmla="+- 0 4571 4043"/>
              <a:gd name="T67" fmla="*/ 4571 h 944"/>
              <a:gd name="T68" fmla="+- 0 4644 4638"/>
              <a:gd name="T69" fmla="*/ T68 w 2854"/>
              <a:gd name="T70" fmla="+- 0 4668 4043"/>
              <a:gd name="T71" fmla="*/ 4668 h 944"/>
              <a:gd name="T72" fmla="+- 0 4663 4638"/>
              <a:gd name="T73" fmla="*/ T72 w 2854"/>
              <a:gd name="T74" fmla="+- 0 4713 4043"/>
              <a:gd name="T75" fmla="*/ 4713 h 944"/>
              <a:gd name="T76" fmla="+- 0 4679 4638"/>
              <a:gd name="T77" fmla="*/ T76 w 2854"/>
              <a:gd name="T78" fmla="+- 0 4749 4043"/>
              <a:gd name="T79" fmla="*/ 4749 h 944"/>
              <a:gd name="T80" fmla="+- 0 4693 4638"/>
              <a:gd name="T81" fmla="*/ T80 w 2854"/>
              <a:gd name="T82" fmla="+- 0 4738 4043"/>
              <a:gd name="T83" fmla="*/ 4738 h 944"/>
              <a:gd name="T84" fmla="+- 0 4713 4638"/>
              <a:gd name="T85" fmla="*/ T84 w 2854"/>
              <a:gd name="T86" fmla="+- 0 4762 4043"/>
              <a:gd name="T87" fmla="*/ 4762 h 944"/>
              <a:gd name="T88" fmla="+- 0 4748 4638"/>
              <a:gd name="T89" fmla="*/ T88 w 2854"/>
              <a:gd name="T90" fmla="+- 0 4805 4043"/>
              <a:gd name="T91" fmla="*/ 4805 h 944"/>
              <a:gd name="T92" fmla="+- 0 4739 4638"/>
              <a:gd name="T93" fmla="*/ T92 w 2854"/>
              <a:gd name="T94" fmla="+- 0 4788 4043"/>
              <a:gd name="T95" fmla="*/ 4788 h 944"/>
              <a:gd name="T96" fmla="+- 0 4787 4638"/>
              <a:gd name="T97" fmla="*/ T96 w 2854"/>
              <a:gd name="T98" fmla="+- 0 4812 4043"/>
              <a:gd name="T99" fmla="*/ 4812 h 944"/>
              <a:gd name="T100" fmla="+- 0 4818 4638"/>
              <a:gd name="T101" fmla="*/ T100 w 2854"/>
              <a:gd name="T102" fmla="+- 0 4828 4043"/>
              <a:gd name="T103" fmla="*/ 4828 h 944"/>
              <a:gd name="T104" fmla="+- 0 4822 4638"/>
              <a:gd name="T105" fmla="*/ T104 w 2854"/>
              <a:gd name="T106" fmla="+- 0 4820 4043"/>
              <a:gd name="T107" fmla="*/ 4820 h 944"/>
              <a:gd name="T108" fmla="+- 0 4862 4638"/>
              <a:gd name="T109" fmla="*/ T108 w 2854"/>
              <a:gd name="T110" fmla="+- 0 4837 4043"/>
              <a:gd name="T111" fmla="*/ 4837 h 944"/>
              <a:gd name="T112" fmla="+- 0 4892 4638"/>
              <a:gd name="T113" fmla="*/ T112 w 2854"/>
              <a:gd name="T114" fmla="+- 0 4850 4043"/>
              <a:gd name="T115" fmla="*/ 4850 h 944"/>
              <a:gd name="T116" fmla="+- 0 4913 4638"/>
              <a:gd name="T117" fmla="*/ T116 w 2854"/>
              <a:gd name="T118" fmla="+- 0 4859 4043"/>
              <a:gd name="T119" fmla="*/ 4859 h 944"/>
              <a:gd name="T120" fmla="+- 0 4936 4638"/>
              <a:gd name="T121" fmla="*/ T120 w 2854"/>
              <a:gd name="T122" fmla="+- 0 4862 4043"/>
              <a:gd name="T123" fmla="*/ 4862 h 944"/>
              <a:gd name="T124" fmla="+- 0 4985 4638"/>
              <a:gd name="T125" fmla="*/ T124 w 2854"/>
              <a:gd name="T126" fmla="+- 0 4868 4043"/>
              <a:gd name="T127" fmla="*/ 4868 h 944"/>
              <a:gd name="T128" fmla="+- 0 4993 4638"/>
              <a:gd name="T129" fmla="*/ T128 w 2854"/>
              <a:gd name="T130" fmla="+- 0 4870 4043"/>
              <a:gd name="T131" fmla="*/ 4870 h 944"/>
              <a:gd name="T132" fmla="+- 0 5035 4638"/>
              <a:gd name="T133" fmla="*/ T132 w 2854"/>
              <a:gd name="T134" fmla="+- 0 4887 4043"/>
              <a:gd name="T135" fmla="*/ 4887 h 944"/>
              <a:gd name="T136" fmla="+- 0 5071 4638"/>
              <a:gd name="T137" fmla="*/ T136 w 2854"/>
              <a:gd name="T138" fmla="+- 0 4902 4043"/>
              <a:gd name="T139" fmla="*/ 4902 h 944"/>
              <a:gd name="T140" fmla="+- 0 5060 4638"/>
              <a:gd name="T141" fmla="*/ T140 w 2854"/>
              <a:gd name="T142" fmla="+- 0 4903 4043"/>
              <a:gd name="T143" fmla="*/ 4903 h 944"/>
              <a:gd name="T144" fmla="+- 0 5110 4638"/>
              <a:gd name="T145" fmla="*/ T144 w 2854"/>
              <a:gd name="T146" fmla="+- 0 4911 4043"/>
              <a:gd name="T147" fmla="*/ 4911 h 944"/>
              <a:gd name="T148" fmla="+- 0 5151 4638"/>
              <a:gd name="T149" fmla="*/ T148 w 2854"/>
              <a:gd name="T150" fmla="+- 0 4918 4043"/>
              <a:gd name="T151" fmla="*/ 4918 h 944"/>
              <a:gd name="T152" fmla="+- 0 5168 4638"/>
              <a:gd name="T153" fmla="*/ T152 w 2854"/>
              <a:gd name="T154" fmla="+- 0 4931 4043"/>
              <a:gd name="T155" fmla="*/ 4931 h 944"/>
              <a:gd name="T156" fmla="+- 0 5209 4638"/>
              <a:gd name="T157" fmla="*/ T156 w 2854"/>
              <a:gd name="T158" fmla="+- 0 4936 4043"/>
              <a:gd name="T159" fmla="*/ 4936 h 944"/>
              <a:gd name="T160" fmla="+- 0 5261 4638"/>
              <a:gd name="T161" fmla="*/ T160 w 2854"/>
              <a:gd name="T162" fmla="+- 0 4943 4043"/>
              <a:gd name="T163" fmla="*/ 4943 h 944"/>
              <a:gd name="T164" fmla="+- 0 5366 4638"/>
              <a:gd name="T165" fmla="*/ T164 w 2854"/>
              <a:gd name="T166" fmla="+- 0 4959 4043"/>
              <a:gd name="T167" fmla="*/ 4959 h 944"/>
              <a:gd name="T168" fmla="+- 0 5383 4638"/>
              <a:gd name="T169" fmla="*/ T168 w 2854"/>
              <a:gd name="T170" fmla="+- 0 4961 4043"/>
              <a:gd name="T171" fmla="*/ 4961 h 944"/>
              <a:gd name="T172" fmla="+- 0 5519 4638"/>
              <a:gd name="T173" fmla="*/ T172 w 2854"/>
              <a:gd name="T174" fmla="+- 0 4978 4043"/>
              <a:gd name="T175" fmla="*/ 4978 h 944"/>
              <a:gd name="T176" fmla="+- 0 5679 4638"/>
              <a:gd name="T177" fmla="*/ T176 w 2854"/>
              <a:gd name="T178" fmla="+- 0 4972 4043"/>
              <a:gd name="T179" fmla="*/ 4972 h 944"/>
              <a:gd name="T180" fmla="+- 0 5804 4638"/>
              <a:gd name="T181" fmla="*/ T180 w 2854"/>
              <a:gd name="T182" fmla="+- 0 4986 4043"/>
              <a:gd name="T183" fmla="*/ 4986 h 944"/>
              <a:gd name="T184" fmla="+- 0 5957 4638"/>
              <a:gd name="T185" fmla="*/ T184 w 2854"/>
              <a:gd name="T186" fmla="+- 0 5003 4043"/>
              <a:gd name="T187" fmla="*/ 5003 h 944"/>
              <a:gd name="T188" fmla="+- 0 6163 4638"/>
              <a:gd name="T189" fmla="*/ T188 w 2854"/>
              <a:gd name="T190" fmla="+- 0 4975 4043"/>
              <a:gd name="T191" fmla="*/ 4975 h 944"/>
              <a:gd name="T192" fmla="+- 0 6276 4638"/>
              <a:gd name="T193" fmla="*/ T192 w 2854"/>
              <a:gd name="T194" fmla="+- 0 4961 4043"/>
              <a:gd name="T195" fmla="*/ 4961 h 944"/>
              <a:gd name="T196" fmla="+- 0 6531 4638"/>
              <a:gd name="T197" fmla="*/ T196 w 2854"/>
              <a:gd name="T198" fmla="+- 0 4929 4043"/>
              <a:gd name="T199" fmla="*/ 4929 h 944"/>
              <a:gd name="T200" fmla="+- 0 6864 4638"/>
              <a:gd name="T201" fmla="*/ T200 w 2854"/>
              <a:gd name="T202" fmla="+- 0 5033 4043"/>
              <a:gd name="T203" fmla="*/ 5033 h 944"/>
              <a:gd name="T204" fmla="+- 0 7094 4638"/>
              <a:gd name="T205" fmla="*/ T204 w 2854"/>
              <a:gd name="T206" fmla="+- 0 4936 4043"/>
              <a:gd name="T207" fmla="*/ 4936 h 944"/>
              <a:gd name="T208" fmla="+- 0 7139 4638"/>
              <a:gd name="T209" fmla="*/ T208 w 2854"/>
              <a:gd name="T210" fmla="+- 0 4917 4043"/>
              <a:gd name="T211" fmla="*/ 4917 h 944"/>
              <a:gd name="T212" fmla="+- 0 7171 4638"/>
              <a:gd name="T213" fmla="*/ T212 w 2854"/>
              <a:gd name="T214" fmla="+- 0 4890 4043"/>
              <a:gd name="T215" fmla="*/ 4890 h 944"/>
              <a:gd name="T216" fmla="+- 0 7193 4638"/>
              <a:gd name="T217" fmla="*/ T216 w 2854"/>
              <a:gd name="T218" fmla="+- 0 4862 4043"/>
              <a:gd name="T219" fmla="*/ 4862 h 944"/>
              <a:gd name="T220" fmla="+- 0 7226 4638"/>
              <a:gd name="T221" fmla="*/ T220 w 2854"/>
              <a:gd name="T222" fmla="+- 0 4818 4043"/>
              <a:gd name="T223" fmla="*/ 4818 h 944"/>
              <a:gd name="T224" fmla="+- 0 7204 4638"/>
              <a:gd name="T225" fmla="*/ T224 w 2854"/>
              <a:gd name="T226" fmla="+- 0 4810 4043"/>
              <a:gd name="T227" fmla="*/ 4810 h 944"/>
              <a:gd name="T228" fmla="+- 0 7218 4638"/>
              <a:gd name="T229" fmla="*/ T228 w 2854"/>
              <a:gd name="T230" fmla="+- 0 4762 4043"/>
              <a:gd name="T231" fmla="*/ 4762 h 944"/>
              <a:gd name="T232" fmla="+- 0 7220 4638"/>
              <a:gd name="T233" fmla="*/ T232 w 2854"/>
              <a:gd name="T234" fmla="+- 0 4754 4043"/>
              <a:gd name="T235" fmla="*/ 4754 h 944"/>
              <a:gd name="T236" fmla="+- 0 7260 4638"/>
              <a:gd name="T237" fmla="*/ T236 w 2854"/>
              <a:gd name="T238" fmla="+- 0 4705 4043"/>
              <a:gd name="T239" fmla="*/ 4705 h 944"/>
              <a:gd name="T240" fmla="+- 0 7268 4638"/>
              <a:gd name="T241" fmla="*/ T240 w 2854"/>
              <a:gd name="T242" fmla="+- 0 4688 4043"/>
              <a:gd name="T243" fmla="*/ 4688 h 944"/>
              <a:gd name="T244" fmla="+- 0 7273 4638"/>
              <a:gd name="T245" fmla="*/ T244 w 2854"/>
              <a:gd name="T246" fmla="+- 0 4678 4043"/>
              <a:gd name="T247" fmla="*/ 4678 h 944"/>
              <a:gd name="T248" fmla="+- 0 7284 4638"/>
              <a:gd name="T249" fmla="*/ T248 w 2854"/>
              <a:gd name="T250" fmla="+- 0 4623 4043"/>
              <a:gd name="T251" fmla="*/ 4623 h 944"/>
              <a:gd name="T252" fmla="+- 0 7293 4638"/>
              <a:gd name="T253" fmla="*/ T252 w 2854"/>
              <a:gd name="T254" fmla="+- 0 4614 4043"/>
              <a:gd name="T255" fmla="*/ 4614 h 9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854" h="944" extrusionOk="0">
                <a:moveTo>
                  <a:pt x="571" y="50"/>
                </a:moveTo>
                <a:cubicBezTo>
                  <a:pt x="501" y="56"/>
                  <a:pt x="515" y="69"/>
                  <a:pt x="472" y="75"/>
                </a:cubicBezTo>
                <a:cubicBezTo>
                  <a:pt x="380" y="87"/>
                  <a:pt x="231" y="92"/>
                  <a:pt x="174" y="99"/>
                </a:cubicBezTo>
                <a:cubicBezTo>
                  <a:pt x="105" y="107"/>
                  <a:pt x="107" y="89"/>
                  <a:pt x="75" y="124"/>
                </a:cubicBezTo>
                <a:cubicBezTo>
                  <a:pt x="57" y="144"/>
                  <a:pt x="31" y="167"/>
                  <a:pt x="25" y="199"/>
                </a:cubicBezTo>
                <a:cubicBezTo>
                  <a:pt x="12" y="271"/>
                  <a:pt x="5" y="409"/>
                  <a:pt x="0" y="447"/>
                </a:cubicBezTo>
                <a:cubicBezTo>
                  <a:pt x="-10" y="528"/>
                  <a:pt x="6" y="625"/>
                  <a:pt x="25" y="670"/>
                </a:cubicBezTo>
                <a:cubicBezTo>
                  <a:pt x="41" y="706"/>
                  <a:pt x="55" y="695"/>
                  <a:pt x="75" y="719"/>
                </a:cubicBezTo>
                <a:cubicBezTo>
                  <a:pt x="110" y="762"/>
                  <a:pt x="101" y="745"/>
                  <a:pt x="149" y="769"/>
                </a:cubicBezTo>
                <a:cubicBezTo>
                  <a:pt x="180" y="785"/>
                  <a:pt x="184" y="777"/>
                  <a:pt x="224" y="794"/>
                </a:cubicBezTo>
                <a:cubicBezTo>
                  <a:pt x="254" y="807"/>
                  <a:pt x="275" y="816"/>
                  <a:pt x="298" y="819"/>
                </a:cubicBezTo>
                <a:cubicBezTo>
                  <a:pt x="347" y="825"/>
                  <a:pt x="355" y="827"/>
                  <a:pt x="397" y="844"/>
                </a:cubicBezTo>
                <a:cubicBezTo>
                  <a:pt x="433" y="859"/>
                  <a:pt x="422" y="860"/>
                  <a:pt x="472" y="868"/>
                </a:cubicBezTo>
                <a:cubicBezTo>
                  <a:pt x="513" y="875"/>
                  <a:pt x="530" y="888"/>
                  <a:pt x="571" y="893"/>
                </a:cubicBezTo>
                <a:cubicBezTo>
                  <a:pt x="623" y="900"/>
                  <a:pt x="728" y="916"/>
                  <a:pt x="745" y="918"/>
                </a:cubicBezTo>
                <a:cubicBezTo>
                  <a:pt x="881" y="935"/>
                  <a:pt x="1041" y="929"/>
                  <a:pt x="1166" y="943"/>
                </a:cubicBezTo>
                <a:cubicBezTo>
                  <a:pt x="1319" y="960"/>
                  <a:pt x="1525" y="932"/>
                  <a:pt x="1638" y="918"/>
                </a:cubicBezTo>
                <a:cubicBezTo>
                  <a:pt x="1893" y="886"/>
                  <a:pt x="2226" y="990"/>
                  <a:pt x="2456" y="893"/>
                </a:cubicBezTo>
                <a:cubicBezTo>
                  <a:pt x="2501" y="874"/>
                  <a:pt x="2533" y="847"/>
                  <a:pt x="2555" y="819"/>
                </a:cubicBezTo>
                <a:cubicBezTo>
                  <a:pt x="2588" y="775"/>
                  <a:pt x="2566" y="767"/>
                  <a:pt x="2580" y="719"/>
                </a:cubicBezTo>
                <a:cubicBezTo>
                  <a:pt x="2582" y="711"/>
                  <a:pt x="2622" y="662"/>
                  <a:pt x="2630" y="645"/>
                </a:cubicBezTo>
                <a:cubicBezTo>
                  <a:pt x="2635" y="635"/>
                  <a:pt x="2646" y="580"/>
                  <a:pt x="2655" y="571"/>
                </a:cubicBezTo>
                <a:cubicBezTo>
                  <a:pt x="2679" y="548"/>
                  <a:pt x="2674" y="534"/>
                  <a:pt x="2704" y="521"/>
                </a:cubicBezTo>
                <a:cubicBezTo>
                  <a:pt x="2749" y="502"/>
                  <a:pt x="2798" y="545"/>
                  <a:pt x="2803" y="546"/>
                </a:cubicBezTo>
                <a:cubicBezTo>
                  <a:pt x="2811" y="546"/>
                  <a:pt x="2820" y="546"/>
                  <a:pt x="2828" y="546"/>
                </a:cubicBezTo>
                <a:cubicBezTo>
                  <a:pt x="2832" y="533"/>
                  <a:pt x="2851" y="515"/>
                  <a:pt x="2853" y="471"/>
                </a:cubicBezTo>
                <a:cubicBezTo>
                  <a:pt x="2857" y="387"/>
                  <a:pt x="2849" y="296"/>
                  <a:pt x="2828" y="248"/>
                </a:cubicBezTo>
                <a:cubicBezTo>
                  <a:pt x="2811" y="209"/>
                  <a:pt x="2819" y="206"/>
                  <a:pt x="2803" y="174"/>
                </a:cubicBezTo>
                <a:cubicBezTo>
                  <a:pt x="2786" y="139"/>
                  <a:pt x="2787" y="143"/>
                  <a:pt x="2754" y="124"/>
                </a:cubicBezTo>
                <a:cubicBezTo>
                  <a:pt x="2697" y="90"/>
                  <a:pt x="2722" y="86"/>
                  <a:pt x="2655" y="75"/>
                </a:cubicBezTo>
                <a:cubicBezTo>
                  <a:pt x="2622" y="69"/>
                  <a:pt x="2613" y="53"/>
                  <a:pt x="2580" y="50"/>
                </a:cubicBezTo>
                <a:cubicBezTo>
                  <a:pt x="2508" y="42"/>
                  <a:pt x="2470" y="53"/>
                  <a:pt x="2407" y="75"/>
                </a:cubicBezTo>
                <a:cubicBezTo>
                  <a:pt x="2385" y="83"/>
                  <a:pt x="2317" y="116"/>
                  <a:pt x="2307" y="124"/>
                </a:cubicBezTo>
                <a:cubicBezTo>
                  <a:pt x="2287" y="140"/>
                  <a:pt x="2274" y="159"/>
                  <a:pt x="2233" y="174"/>
                </a:cubicBezTo>
                <a:cubicBezTo>
                  <a:pt x="2195" y="188"/>
                  <a:pt x="2150" y="194"/>
                  <a:pt x="2109" y="199"/>
                </a:cubicBezTo>
                <a:cubicBezTo>
                  <a:pt x="2036" y="207"/>
                  <a:pt x="1969" y="199"/>
                  <a:pt x="1910" y="174"/>
                </a:cubicBezTo>
                <a:cubicBezTo>
                  <a:pt x="1877" y="160"/>
                  <a:pt x="1845" y="161"/>
                  <a:pt x="1811" y="149"/>
                </a:cubicBezTo>
                <a:cubicBezTo>
                  <a:pt x="1761" y="131"/>
                  <a:pt x="1739" y="108"/>
                  <a:pt x="1687" y="99"/>
                </a:cubicBezTo>
                <a:cubicBezTo>
                  <a:pt x="1644" y="92"/>
                  <a:pt x="1631" y="83"/>
                  <a:pt x="1613" y="75"/>
                </a:cubicBezTo>
                <a:cubicBezTo>
                  <a:pt x="1584" y="62"/>
                  <a:pt x="1573" y="67"/>
                  <a:pt x="1538" y="50"/>
                </a:cubicBezTo>
                <a:cubicBezTo>
                  <a:pt x="1504" y="33"/>
                  <a:pt x="1514" y="31"/>
                  <a:pt x="1464" y="25"/>
                </a:cubicBezTo>
                <a:cubicBezTo>
                  <a:pt x="1412" y="18"/>
                  <a:pt x="1365" y="6"/>
                  <a:pt x="1315" y="0"/>
                </a:cubicBezTo>
                <a:cubicBezTo>
                  <a:pt x="1221" y="-11"/>
                  <a:pt x="1096" y="18"/>
                  <a:pt x="1042" y="25"/>
                </a:cubicBezTo>
                <a:cubicBezTo>
                  <a:pt x="997" y="31"/>
                  <a:pt x="903" y="49"/>
                  <a:pt x="893" y="50"/>
                </a:cubicBezTo>
                <a:cubicBezTo>
                  <a:pt x="789" y="63"/>
                  <a:pt x="676" y="50"/>
                  <a:pt x="571" y="5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7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-52388" y="1741488"/>
            <a:ext cx="534988" cy="258762"/>
          </a:xfrm>
          <a:custGeom>
            <a:avLst/>
            <a:gdLst>
              <a:gd name="T0" fmla="+- 0 1116 -149"/>
              <a:gd name="T1" fmla="*/ T0 w 1489"/>
              <a:gd name="T2" fmla="+- 0 5556 4837"/>
              <a:gd name="T3" fmla="*/ 5556 h 720"/>
              <a:gd name="T4" fmla="+- 0 1134 -149"/>
              <a:gd name="T5" fmla="*/ T4 w 1489"/>
              <a:gd name="T6" fmla="+- 0 5524 4837"/>
              <a:gd name="T7" fmla="*/ 5524 h 720"/>
              <a:gd name="T8" fmla="+- 0 1156 -149"/>
              <a:gd name="T9" fmla="*/ T8 w 1489"/>
              <a:gd name="T10" fmla="+- 0 5517 4837"/>
              <a:gd name="T11" fmla="*/ 5517 h 720"/>
              <a:gd name="T12" fmla="+- 0 1166 -149"/>
              <a:gd name="T13" fmla="*/ T12 w 1489"/>
              <a:gd name="T14" fmla="+- 0 5482 4837"/>
              <a:gd name="T15" fmla="*/ 5482 h 720"/>
              <a:gd name="T16" fmla="+- 0 1176 -149"/>
              <a:gd name="T17" fmla="*/ T16 w 1489"/>
              <a:gd name="T18" fmla="+- 0 5446 4837"/>
              <a:gd name="T19" fmla="*/ 5446 h 720"/>
              <a:gd name="T20" fmla="+- 0 1210 -149"/>
              <a:gd name="T21" fmla="*/ T20 w 1489"/>
              <a:gd name="T22" fmla="+- 0 5419 4837"/>
              <a:gd name="T23" fmla="*/ 5419 h 720"/>
              <a:gd name="T24" fmla="+- 0 1215 -149"/>
              <a:gd name="T25" fmla="*/ T24 w 1489"/>
              <a:gd name="T26" fmla="+- 0 5407 4837"/>
              <a:gd name="T27" fmla="*/ 5407 h 720"/>
              <a:gd name="T28" fmla="+- 0 1228 -149"/>
              <a:gd name="T29" fmla="*/ T28 w 1489"/>
              <a:gd name="T30" fmla="+- 0 5375 4837"/>
              <a:gd name="T31" fmla="*/ 5375 h 720"/>
              <a:gd name="T32" fmla="+- 0 1222 -149"/>
              <a:gd name="T33" fmla="*/ T32 w 1489"/>
              <a:gd name="T34" fmla="+- 0 5338 4837"/>
              <a:gd name="T35" fmla="*/ 5338 h 720"/>
              <a:gd name="T36" fmla="+- 0 1240 -149"/>
              <a:gd name="T37" fmla="*/ T36 w 1489"/>
              <a:gd name="T38" fmla="+- 0 5308 4837"/>
              <a:gd name="T39" fmla="*/ 5308 h 720"/>
              <a:gd name="T40" fmla="+- 0 1243 -149"/>
              <a:gd name="T41" fmla="*/ T40 w 1489"/>
              <a:gd name="T42" fmla="+- 0 5303 4837"/>
              <a:gd name="T43" fmla="*/ 5303 h 720"/>
              <a:gd name="T44" fmla="+- 0 1283 -149"/>
              <a:gd name="T45" fmla="*/ T44 w 1489"/>
              <a:gd name="T46" fmla="+- 0 5266 4837"/>
              <a:gd name="T47" fmla="*/ 5266 h 720"/>
              <a:gd name="T48" fmla="+- 0 1290 -149"/>
              <a:gd name="T49" fmla="*/ T48 w 1489"/>
              <a:gd name="T50" fmla="+- 0 5259 4837"/>
              <a:gd name="T51" fmla="*/ 5259 h 720"/>
              <a:gd name="T52" fmla="+- 0 1314 -149"/>
              <a:gd name="T53" fmla="*/ T52 w 1489"/>
              <a:gd name="T54" fmla="+- 0 5235 4837"/>
              <a:gd name="T55" fmla="*/ 5235 h 720"/>
              <a:gd name="T56" fmla="+- 0 1302 -149"/>
              <a:gd name="T57" fmla="*/ T56 w 1489"/>
              <a:gd name="T58" fmla="+- 0 5223 4837"/>
              <a:gd name="T59" fmla="*/ 5223 h 720"/>
              <a:gd name="T60" fmla="+- 0 1315 -149"/>
              <a:gd name="T61" fmla="*/ T60 w 1489"/>
              <a:gd name="T62" fmla="+- 0 5184 4837"/>
              <a:gd name="T63" fmla="*/ 5184 h 720"/>
              <a:gd name="T64" fmla="+- 0 1328 -149"/>
              <a:gd name="T65" fmla="*/ T64 w 1489"/>
              <a:gd name="T66" fmla="+- 0 5147 4837"/>
              <a:gd name="T67" fmla="*/ 5147 h 720"/>
              <a:gd name="T68" fmla="+- 0 1337 -149"/>
              <a:gd name="T69" fmla="*/ T68 w 1489"/>
              <a:gd name="T70" fmla="+- 0 5127 4837"/>
              <a:gd name="T71" fmla="*/ 5127 h 720"/>
              <a:gd name="T72" fmla="+- 0 1339 -149"/>
              <a:gd name="T73" fmla="*/ T72 w 1489"/>
              <a:gd name="T74" fmla="+- 0 5085 4837"/>
              <a:gd name="T75" fmla="*/ 5085 h 720"/>
              <a:gd name="T76" fmla="+- 0 1342 -149"/>
              <a:gd name="T77" fmla="*/ T76 w 1489"/>
              <a:gd name="T78" fmla="+- 0 5029 4837"/>
              <a:gd name="T79" fmla="*/ 5029 h 720"/>
              <a:gd name="T80" fmla="+- 0 1335 -149"/>
              <a:gd name="T81" fmla="*/ T80 w 1489"/>
              <a:gd name="T82" fmla="+- 0 5012 4837"/>
              <a:gd name="T83" fmla="*/ 5012 h 720"/>
              <a:gd name="T84" fmla="+- 0 1315 -149"/>
              <a:gd name="T85" fmla="*/ T84 w 1489"/>
              <a:gd name="T86" fmla="+- 0 4986 4837"/>
              <a:gd name="T87" fmla="*/ 4986 h 720"/>
              <a:gd name="T88" fmla="+- 0 1278 -149"/>
              <a:gd name="T89" fmla="*/ T88 w 1489"/>
              <a:gd name="T90" fmla="+- 0 4940 4837"/>
              <a:gd name="T91" fmla="*/ 4940 h 720"/>
              <a:gd name="T92" fmla="+- 0 1257 -149"/>
              <a:gd name="T93" fmla="*/ T92 w 1489"/>
              <a:gd name="T94" fmla="+- 0 4981 4837"/>
              <a:gd name="T95" fmla="*/ 4981 h 720"/>
              <a:gd name="T96" fmla="+- 0 1215 -149"/>
              <a:gd name="T97" fmla="*/ T96 w 1489"/>
              <a:gd name="T98" fmla="+- 0 4961 4837"/>
              <a:gd name="T99" fmla="*/ 4961 h 720"/>
              <a:gd name="T100" fmla="+- 0 1210 -149"/>
              <a:gd name="T101" fmla="*/ T100 w 1489"/>
              <a:gd name="T102" fmla="+- 0 4958 4837"/>
              <a:gd name="T103" fmla="*/ 4958 h 720"/>
              <a:gd name="T104" fmla="+- 0 1167 -149"/>
              <a:gd name="T105" fmla="*/ T104 w 1489"/>
              <a:gd name="T106" fmla="+- 0 4916 4837"/>
              <a:gd name="T107" fmla="*/ 4916 h 720"/>
              <a:gd name="T108" fmla="+- 0 1141 -149"/>
              <a:gd name="T109" fmla="*/ T108 w 1489"/>
              <a:gd name="T110" fmla="+- 0 4911 4837"/>
              <a:gd name="T111" fmla="*/ 4911 h 720"/>
              <a:gd name="T112" fmla="+- 0 1109 -149"/>
              <a:gd name="T113" fmla="*/ T112 w 1489"/>
              <a:gd name="T114" fmla="+- 0 4905 4837"/>
              <a:gd name="T115" fmla="*/ 4905 h 720"/>
              <a:gd name="T116" fmla="+- 0 1099 -149"/>
              <a:gd name="T117" fmla="*/ T116 w 1489"/>
              <a:gd name="T118" fmla="+- 0 4893 4837"/>
              <a:gd name="T119" fmla="*/ 4893 h 720"/>
              <a:gd name="T120" fmla="+- 0 1067 -149"/>
              <a:gd name="T121" fmla="*/ T120 w 1489"/>
              <a:gd name="T122" fmla="+- 0 4887 4837"/>
              <a:gd name="T123" fmla="*/ 4887 h 720"/>
              <a:gd name="T124" fmla="+- 0 938 -149"/>
              <a:gd name="T125" fmla="*/ T124 w 1489"/>
              <a:gd name="T126" fmla="+- 0 4862 4837"/>
              <a:gd name="T127" fmla="*/ 4862 h 720"/>
              <a:gd name="T128" fmla="+- 0 784 -149"/>
              <a:gd name="T129" fmla="*/ T128 w 1489"/>
              <a:gd name="T130" fmla="+- 0 4923 4837"/>
              <a:gd name="T131" fmla="*/ 4923 h 720"/>
              <a:gd name="T132" fmla="+- 0 670 -149"/>
              <a:gd name="T133" fmla="*/ T132 w 1489"/>
              <a:gd name="T134" fmla="+- 0 4862 4837"/>
              <a:gd name="T135" fmla="*/ 4862 h 720"/>
              <a:gd name="T136" fmla="+- 0 639 -149"/>
              <a:gd name="T137" fmla="*/ T136 w 1489"/>
              <a:gd name="T138" fmla="+- 0 4845 4837"/>
              <a:gd name="T139" fmla="*/ 4845 h 720"/>
              <a:gd name="T140" fmla="+- 0 610 -149"/>
              <a:gd name="T141" fmla="*/ T140 w 1489"/>
              <a:gd name="T142" fmla="+- 0 4839 4837"/>
              <a:gd name="T143" fmla="*/ 4839 h 720"/>
              <a:gd name="T144" fmla="+- 0 571 -149"/>
              <a:gd name="T145" fmla="*/ T144 w 1489"/>
              <a:gd name="T146" fmla="+- 0 4837 4837"/>
              <a:gd name="T147" fmla="*/ 4837 h 720"/>
              <a:gd name="T148" fmla="+- 0 406 -149"/>
              <a:gd name="T149" fmla="*/ T148 w 1489"/>
              <a:gd name="T150" fmla="+- 0 4827 4837"/>
              <a:gd name="T151" fmla="*/ 4827 h 720"/>
              <a:gd name="T152" fmla="+- 0 223 -149"/>
              <a:gd name="T153" fmla="*/ T152 w 1489"/>
              <a:gd name="T154" fmla="+- 0 4832 4837"/>
              <a:gd name="T155" fmla="*/ 4832 h 720"/>
              <a:gd name="T156" fmla="+- 0 74 -149"/>
              <a:gd name="T157" fmla="*/ T156 w 1489"/>
              <a:gd name="T158" fmla="+- 0 4862 4837"/>
              <a:gd name="T159" fmla="*/ 4862 h 720"/>
              <a:gd name="T160" fmla="+- 0 30 -149"/>
              <a:gd name="T161" fmla="*/ T160 w 1489"/>
              <a:gd name="T162" fmla="+- 0 4871 4837"/>
              <a:gd name="T163" fmla="*/ 4871 h 720"/>
              <a:gd name="T164" fmla="+- 0 27 -149"/>
              <a:gd name="T165" fmla="*/ T164 w 1489"/>
              <a:gd name="T166" fmla="+- 0 4866 4837"/>
              <a:gd name="T167" fmla="*/ 4866 h 720"/>
              <a:gd name="T168" fmla="+- 0 0 -149"/>
              <a:gd name="T169" fmla="*/ T168 w 1489"/>
              <a:gd name="T170" fmla="+- 0 4887 4837"/>
              <a:gd name="T171" fmla="*/ 4887 h 720"/>
              <a:gd name="T172" fmla="+- 0 -27 -149"/>
              <a:gd name="T173" fmla="*/ T172 w 1489"/>
              <a:gd name="T174" fmla="+- 0 4908 4837"/>
              <a:gd name="T175" fmla="*/ 4908 h 720"/>
              <a:gd name="T176" fmla="+- 0 -39 -149"/>
              <a:gd name="T177" fmla="*/ T176 w 1489"/>
              <a:gd name="T178" fmla="+- 0 4897 4837"/>
              <a:gd name="T179" fmla="*/ 4897 h 720"/>
              <a:gd name="T180" fmla="+- 0 -50 -149"/>
              <a:gd name="T181" fmla="*/ T180 w 1489"/>
              <a:gd name="T182" fmla="+- 0 4936 4837"/>
              <a:gd name="T183" fmla="*/ 4936 h 720"/>
              <a:gd name="T184" fmla="+- 0 -50 -149"/>
              <a:gd name="T185" fmla="*/ T184 w 1489"/>
              <a:gd name="T186" fmla="+- 0 4961 4837"/>
              <a:gd name="T187" fmla="*/ 4961 h 720"/>
              <a:gd name="T188" fmla="+- 0 -50 -149"/>
              <a:gd name="T189" fmla="*/ T188 w 1489"/>
              <a:gd name="T190" fmla="+- 0 4969 4837"/>
              <a:gd name="T191" fmla="*/ 4969 h 720"/>
              <a:gd name="T192" fmla="+- 0 -50 -149"/>
              <a:gd name="T193" fmla="*/ T192 w 1489"/>
              <a:gd name="T194" fmla="+- 0 4986 4837"/>
              <a:gd name="T195" fmla="*/ 4986 h 720"/>
              <a:gd name="T196" fmla="+- 0 -103 -149"/>
              <a:gd name="T197" fmla="*/ T196 w 1489"/>
              <a:gd name="T198" fmla="+- 0 5004 4837"/>
              <a:gd name="T199" fmla="*/ 5004 h 720"/>
              <a:gd name="T200" fmla="+- 0 -91 -149"/>
              <a:gd name="T201" fmla="*/ T200 w 1489"/>
              <a:gd name="T202" fmla="+- 0 4972 4837"/>
              <a:gd name="T203" fmla="*/ 4972 h 720"/>
              <a:gd name="T204" fmla="+- 0 -99 -149"/>
              <a:gd name="T205" fmla="*/ T204 w 1489"/>
              <a:gd name="T206" fmla="+- 0 5035 4837"/>
              <a:gd name="T207" fmla="*/ 5035 h 720"/>
              <a:gd name="T208" fmla="+- 0 -104 -149"/>
              <a:gd name="T209" fmla="*/ T208 w 1489"/>
              <a:gd name="T210" fmla="+- 0 5077 4837"/>
              <a:gd name="T211" fmla="*/ 5077 h 720"/>
              <a:gd name="T212" fmla="+- 0 -117 -149"/>
              <a:gd name="T213" fmla="*/ T212 w 1489"/>
              <a:gd name="T214" fmla="+- 0 5096 4837"/>
              <a:gd name="T215" fmla="*/ 5096 h 720"/>
              <a:gd name="T216" fmla="+- 0 -124 -149"/>
              <a:gd name="T217" fmla="*/ T216 w 1489"/>
              <a:gd name="T218" fmla="+- 0 5135 4837"/>
              <a:gd name="T219" fmla="*/ 5135 h 720"/>
              <a:gd name="T220" fmla="+- 0 -129 -149"/>
              <a:gd name="T221" fmla="*/ T220 w 1489"/>
              <a:gd name="T222" fmla="+- 0 5168 4837"/>
              <a:gd name="T223" fmla="*/ 5168 h 720"/>
              <a:gd name="T224" fmla="+- 0 -143 -149"/>
              <a:gd name="T225" fmla="*/ T224 w 1489"/>
              <a:gd name="T226" fmla="+- 0 5177 4837"/>
              <a:gd name="T227" fmla="*/ 5177 h 720"/>
              <a:gd name="T228" fmla="+- 0 -149 -149"/>
              <a:gd name="T229" fmla="*/ T228 w 1489"/>
              <a:gd name="T230" fmla="+- 0 5209 4837"/>
              <a:gd name="T231" fmla="*/ 5209 h 720"/>
              <a:gd name="T232" fmla="+- 0 -159 -149"/>
              <a:gd name="T233" fmla="*/ T232 w 1489"/>
              <a:gd name="T234" fmla="+- 0 5261 4837"/>
              <a:gd name="T235" fmla="*/ 5261 h 720"/>
              <a:gd name="T236" fmla="+- 0 -140 -149"/>
              <a:gd name="T237" fmla="*/ T236 w 1489"/>
              <a:gd name="T238" fmla="+- 0 5263 4837"/>
              <a:gd name="T239" fmla="*/ 5263 h 720"/>
              <a:gd name="T240" fmla="+- 0 -124 -149"/>
              <a:gd name="T241" fmla="*/ T240 w 1489"/>
              <a:gd name="T242" fmla="+- 0 5283 4837"/>
              <a:gd name="T243" fmla="*/ 5283 h 720"/>
              <a:gd name="T244" fmla="+- 0 -105 -149"/>
              <a:gd name="T245" fmla="*/ T244 w 1489"/>
              <a:gd name="T246" fmla="+- 0 5306 4837"/>
              <a:gd name="T247" fmla="*/ 5306 h 720"/>
              <a:gd name="T248" fmla="+- 0 -94 -149"/>
              <a:gd name="T249" fmla="*/ T248 w 1489"/>
              <a:gd name="T250" fmla="+- 0 5313 4837"/>
              <a:gd name="T251" fmla="*/ 5313 h 720"/>
              <a:gd name="T252" fmla="+- 0 -74 -149"/>
              <a:gd name="T253" fmla="*/ T252 w 1489"/>
              <a:gd name="T254" fmla="+- 0 5333 4837"/>
              <a:gd name="T255" fmla="*/ 5333 h 7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489" h="720" extrusionOk="0">
                <a:moveTo>
                  <a:pt x="1265" y="719"/>
                </a:moveTo>
                <a:cubicBezTo>
                  <a:pt x="1283" y="687"/>
                  <a:pt x="1305" y="680"/>
                  <a:pt x="1315" y="645"/>
                </a:cubicBezTo>
                <a:cubicBezTo>
                  <a:pt x="1325" y="609"/>
                  <a:pt x="1359" y="582"/>
                  <a:pt x="1364" y="570"/>
                </a:cubicBezTo>
                <a:cubicBezTo>
                  <a:pt x="1377" y="538"/>
                  <a:pt x="1371" y="501"/>
                  <a:pt x="1389" y="471"/>
                </a:cubicBezTo>
                <a:cubicBezTo>
                  <a:pt x="1392" y="466"/>
                  <a:pt x="1432" y="429"/>
                  <a:pt x="1439" y="422"/>
                </a:cubicBezTo>
                <a:cubicBezTo>
                  <a:pt x="1463" y="398"/>
                  <a:pt x="1451" y="386"/>
                  <a:pt x="1464" y="347"/>
                </a:cubicBezTo>
                <a:cubicBezTo>
                  <a:pt x="1477" y="310"/>
                  <a:pt x="1486" y="290"/>
                  <a:pt x="1488" y="248"/>
                </a:cubicBezTo>
                <a:cubicBezTo>
                  <a:pt x="1491" y="192"/>
                  <a:pt x="1484" y="175"/>
                  <a:pt x="1464" y="149"/>
                </a:cubicBezTo>
                <a:cubicBezTo>
                  <a:pt x="1427" y="103"/>
                  <a:pt x="1406" y="144"/>
                  <a:pt x="1364" y="124"/>
                </a:cubicBezTo>
                <a:cubicBezTo>
                  <a:pt x="1359" y="121"/>
                  <a:pt x="1316" y="79"/>
                  <a:pt x="1290" y="74"/>
                </a:cubicBezTo>
                <a:cubicBezTo>
                  <a:pt x="1258" y="68"/>
                  <a:pt x="1248" y="56"/>
                  <a:pt x="1216" y="50"/>
                </a:cubicBezTo>
                <a:cubicBezTo>
                  <a:pt x="1087" y="25"/>
                  <a:pt x="933" y="86"/>
                  <a:pt x="819" y="25"/>
                </a:cubicBezTo>
                <a:cubicBezTo>
                  <a:pt x="788" y="8"/>
                  <a:pt x="759" y="2"/>
                  <a:pt x="720" y="0"/>
                </a:cubicBezTo>
                <a:cubicBezTo>
                  <a:pt x="555" y="-10"/>
                  <a:pt x="372" y="-5"/>
                  <a:pt x="223" y="25"/>
                </a:cubicBezTo>
                <a:cubicBezTo>
                  <a:pt x="179" y="34"/>
                  <a:pt x="176" y="29"/>
                  <a:pt x="149" y="50"/>
                </a:cubicBezTo>
                <a:cubicBezTo>
                  <a:pt x="122" y="71"/>
                  <a:pt x="110" y="60"/>
                  <a:pt x="99" y="99"/>
                </a:cubicBezTo>
                <a:cubicBezTo>
                  <a:pt x="99" y="124"/>
                  <a:pt x="99" y="132"/>
                  <a:pt x="99" y="149"/>
                </a:cubicBezTo>
                <a:cubicBezTo>
                  <a:pt x="46" y="167"/>
                  <a:pt x="58" y="135"/>
                  <a:pt x="50" y="198"/>
                </a:cubicBezTo>
                <a:cubicBezTo>
                  <a:pt x="45" y="240"/>
                  <a:pt x="32" y="259"/>
                  <a:pt x="25" y="298"/>
                </a:cubicBezTo>
                <a:cubicBezTo>
                  <a:pt x="20" y="331"/>
                  <a:pt x="6" y="340"/>
                  <a:pt x="0" y="372"/>
                </a:cubicBezTo>
                <a:cubicBezTo>
                  <a:pt x="-10" y="424"/>
                  <a:pt x="9" y="426"/>
                  <a:pt x="25" y="446"/>
                </a:cubicBezTo>
                <a:cubicBezTo>
                  <a:pt x="44" y="469"/>
                  <a:pt x="55" y="476"/>
                  <a:pt x="75" y="496"/>
                </a:cubicBezTo>
                <a:cubicBezTo>
                  <a:pt x="98" y="520"/>
                  <a:pt x="109" y="510"/>
                  <a:pt x="149" y="521"/>
                </a:cubicBezTo>
                <a:cubicBezTo>
                  <a:pt x="192" y="533"/>
                  <a:pt x="227" y="551"/>
                  <a:pt x="248" y="570"/>
                </a:cubicBezTo>
                <a:cubicBezTo>
                  <a:pt x="274" y="593"/>
                  <a:pt x="287" y="577"/>
                  <a:pt x="323" y="595"/>
                </a:cubicBezTo>
                <a:cubicBezTo>
                  <a:pt x="343" y="605"/>
                  <a:pt x="366" y="639"/>
                  <a:pt x="397" y="645"/>
                </a:cubicBezTo>
                <a:cubicBezTo>
                  <a:pt x="441" y="654"/>
                  <a:pt x="444" y="648"/>
                  <a:pt x="471" y="670"/>
                </a:cubicBezTo>
                <a:cubicBezTo>
                  <a:pt x="491" y="686"/>
                  <a:pt x="502" y="709"/>
                  <a:pt x="546" y="719"/>
                </a:cubicBezTo>
                <a:cubicBezTo>
                  <a:pt x="703" y="756"/>
                  <a:pt x="974" y="718"/>
                  <a:pt x="1092" y="694"/>
                </a:cubicBezTo>
                <a:cubicBezTo>
                  <a:pt x="1151" y="682"/>
                  <a:pt x="1153" y="677"/>
                  <a:pt x="1191" y="670"/>
                </a:cubicBezTo>
                <a:cubicBezTo>
                  <a:pt x="1223" y="664"/>
                  <a:pt x="1233" y="651"/>
                  <a:pt x="1265" y="645"/>
                </a:cubicBezTo>
                <a:cubicBezTo>
                  <a:pt x="1318" y="634"/>
                  <a:pt x="1385" y="645"/>
                  <a:pt x="1439" y="645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108200" y="2232025"/>
            <a:ext cx="623888" cy="295275"/>
          </a:xfrm>
          <a:custGeom>
            <a:avLst/>
            <a:gdLst>
              <a:gd name="T0" fmla="+- 0 7020 5854"/>
              <a:gd name="T1" fmla="*/ T0 w 1737"/>
              <a:gd name="T2" fmla="+- 0 6251 6201"/>
              <a:gd name="T3" fmla="*/ 6251 h 820"/>
              <a:gd name="T4" fmla="+- 0 7007 5854"/>
              <a:gd name="T5" fmla="*/ T4 w 1737"/>
              <a:gd name="T6" fmla="+- 0 6256 6201"/>
              <a:gd name="T7" fmla="*/ 6256 h 820"/>
              <a:gd name="T8" fmla="+- 0 6966 5854"/>
              <a:gd name="T9" fmla="*/ T8 w 1737"/>
              <a:gd name="T10" fmla="+- 0 6276 6201"/>
              <a:gd name="T11" fmla="*/ 6276 h 820"/>
              <a:gd name="T12" fmla="+- 0 6921 5854"/>
              <a:gd name="T13" fmla="*/ T12 w 1737"/>
              <a:gd name="T14" fmla="+- 0 6276 6201"/>
              <a:gd name="T15" fmla="*/ 6276 h 820"/>
              <a:gd name="T16" fmla="+- 0 6803 5854"/>
              <a:gd name="T17" fmla="*/ T16 w 1737"/>
              <a:gd name="T18" fmla="+- 0 6276 6201"/>
              <a:gd name="T19" fmla="*/ 6276 h 820"/>
              <a:gd name="T20" fmla="+- 0 6653 5854"/>
              <a:gd name="T21" fmla="*/ T20 w 1737"/>
              <a:gd name="T22" fmla="+- 0 6267 6201"/>
              <a:gd name="T23" fmla="*/ 6267 h 820"/>
              <a:gd name="T24" fmla="+- 0 6573 5854"/>
              <a:gd name="T25" fmla="*/ T24 w 1737"/>
              <a:gd name="T26" fmla="+- 0 6251 6201"/>
              <a:gd name="T27" fmla="*/ 6251 h 820"/>
              <a:gd name="T28" fmla="+- 0 6541 5854"/>
              <a:gd name="T29" fmla="*/ T28 w 1737"/>
              <a:gd name="T30" fmla="+- 0 6244 6201"/>
              <a:gd name="T31" fmla="*/ 6244 h 820"/>
              <a:gd name="T32" fmla="+- 0 6531 5854"/>
              <a:gd name="T33" fmla="*/ T32 w 1737"/>
              <a:gd name="T34" fmla="+- 0 6232 6201"/>
              <a:gd name="T35" fmla="*/ 6232 h 820"/>
              <a:gd name="T36" fmla="+- 0 6499 5854"/>
              <a:gd name="T37" fmla="*/ T36 w 1737"/>
              <a:gd name="T38" fmla="+- 0 6226 6201"/>
              <a:gd name="T39" fmla="*/ 6226 h 820"/>
              <a:gd name="T40" fmla="+- 0 6382 5854"/>
              <a:gd name="T41" fmla="*/ T40 w 1737"/>
              <a:gd name="T42" fmla="+- 0 6203 6201"/>
              <a:gd name="T43" fmla="*/ 6203 h 820"/>
              <a:gd name="T44" fmla="+- 0 6205 5854"/>
              <a:gd name="T45" fmla="*/ T44 w 1737"/>
              <a:gd name="T46" fmla="+- 0 6239 6201"/>
              <a:gd name="T47" fmla="*/ 6239 h 820"/>
              <a:gd name="T48" fmla="+- 0 6127 5854"/>
              <a:gd name="T49" fmla="*/ T48 w 1737"/>
              <a:gd name="T50" fmla="+- 0 6251 6201"/>
              <a:gd name="T51" fmla="*/ 6251 h 820"/>
              <a:gd name="T52" fmla="+- 0 6089 5854"/>
              <a:gd name="T53" fmla="*/ T52 w 1737"/>
              <a:gd name="T54" fmla="+- 0 6257 6201"/>
              <a:gd name="T55" fmla="*/ 6257 h 820"/>
              <a:gd name="T56" fmla="+- 0 6059 5854"/>
              <a:gd name="T57" fmla="*/ T56 w 1737"/>
              <a:gd name="T58" fmla="+- 0 6257 6201"/>
              <a:gd name="T59" fmla="*/ 6257 h 820"/>
              <a:gd name="T60" fmla="+- 0 6028 5854"/>
              <a:gd name="T61" fmla="*/ T60 w 1737"/>
              <a:gd name="T62" fmla="+- 0 6276 6201"/>
              <a:gd name="T63" fmla="*/ 6276 h 820"/>
              <a:gd name="T64" fmla="+- 0 6012 5854"/>
              <a:gd name="T65" fmla="*/ T64 w 1737"/>
              <a:gd name="T66" fmla="+- 0 6286 6201"/>
              <a:gd name="T67" fmla="*/ 6286 h 820"/>
              <a:gd name="T68" fmla="+- 0 5968 5854"/>
              <a:gd name="T69" fmla="*/ T68 w 1737"/>
              <a:gd name="T70" fmla="+- 0 6286 6201"/>
              <a:gd name="T71" fmla="*/ 6286 h 820"/>
              <a:gd name="T72" fmla="+- 0 5953 5854"/>
              <a:gd name="T73" fmla="*/ T72 w 1737"/>
              <a:gd name="T74" fmla="+- 0 6300 6201"/>
              <a:gd name="T75" fmla="*/ 6300 h 820"/>
              <a:gd name="T76" fmla="+- 0 5942 5854"/>
              <a:gd name="T77" fmla="*/ T76 w 1737"/>
              <a:gd name="T78" fmla="+- 0 6310 6201"/>
              <a:gd name="T79" fmla="*/ 6310 h 820"/>
              <a:gd name="T80" fmla="+- 0 5911 5854"/>
              <a:gd name="T81" fmla="*/ T80 w 1737"/>
              <a:gd name="T82" fmla="+- 0 6367 6201"/>
              <a:gd name="T83" fmla="*/ 6367 h 820"/>
              <a:gd name="T84" fmla="+- 0 5904 5854"/>
              <a:gd name="T85" fmla="*/ T84 w 1737"/>
              <a:gd name="T86" fmla="+- 0 6375 6201"/>
              <a:gd name="T87" fmla="*/ 6375 h 820"/>
              <a:gd name="T88" fmla="+- 0 5881 5854"/>
              <a:gd name="T89" fmla="*/ T88 w 1737"/>
              <a:gd name="T90" fmla="+- 0 6401 6201"/>
              <a:gd name="T91" fmla="*/ 6401 h 820"/>
              <a:gd name="T92" fmla="+- 0 5897 5854"/>
              <a:gd name="T93" fmla="*/ T92 w 1737"/>
              <a:gd name="T94" fmla="+- 0 6413 6201"/>
              <a:gd name="T95" fmla="*/ 6413 h 820"/>
              <a:gd name="T96" fmla="+- 0 5879 5854"/>
              <a:gd name="T97" fmla="*/ T96 w 1737"/>
              <a:gd name="T98" fmla="+- 0 6449 6201"/>
              <a:gd name="T99" fmla="*/ 6449 h 820"/>
              <a:gd name="T100" fmla="+- 0 5868 5854"/>
              <a:gd name="T101" fmla="*/ T100 w 1737"/>
              <a:gd name="T102" fmla="+- 0 6470 6201"/>
              <a:gd name="T103" fmla="*/ 6470 h 820"/>
              <a:gd name="T104" fmla="+- 0 5857 5854"/>
              <a:gd name="T105" fmla="*/ T104 w 1737"/>
              <a:gd name="T106" fmla="+- 0 6474 6201"/>
              <a:gd name="T107" fmla="*/ 6474 h 820"/>
              <a:gd name="T108" fmla="+- 0 5854 5854"/>
              <a:gd name="T109" fmla="*/ T108 w 1737"/>
              <a:gd name="T110" fmla="+- 0 6524 6201"/>
              <a:gd name="T111" fmla="*/ 6524 h 820"/>
              <a:gd name="T112" fmla="+- 0 5848 5854"/>
              <a:gd name="T113" fmla="*/ T112 w 1737"/>
              <a:gd name="T114" fmla="+- 0 6619 6201"/>
              <a:gd name="T115" fmla="*/ 6619 h 820"/>
              <a:gd name="T116" fmla="+- 0 5832 5854"/>
              <a:gd name="T117" fmla="*/ T116 w 1737"/>
              <a:gd name="T118" fmla="+- 0 6770 6201"/>
              <a:gd name="T119" fmla="*/ 6770 h 820"/>
              <a:gd name="T120" fmla="+- 0 5879 5854"/>
              <a:gd name="T121" fmla="*/ T120 w 1737"/>
              <a:gd name="T122" fmla="+- 0 6846 6201"/>
              <a:gd name="T123" fmla="*/ 6846 h 820"/>
              <a:gd name="T124" fmla="+- 0 5889 5854"/>
              <a:gd name="T125" fmla="*/ T124 w 1737"/>
              <a:gd name="T126" fmla="+- 0 6862 6201"/>
              <a:gd name="T127" fmla="*/ 6862 h 820"/>
              <a:gd name="T128" fmla="+- 0 5914 5854"/>
              <a:gd name="T129" fmla="*/ T128 w 1737"/>
              <a:gd name="T130" fmla="+- 0 6903 6201"/>
              <a:gd name="T131" fmla="*/ 6903 h 820"/>
              <a:gd name="T132" fmla="+- 0 5928 5854"/>
              <a:gd name="T133" fmla="*/ T132 w 1737"/>
              <a:gd name="T134" fmla="+- 0 6921 6201"/>
              <a:gd name="T135" fmla="*/ 6921 h 820"/>
              <a:gd name="T136" fmla="+- 0 5945 5854"/>
              <a:gd name="T137" fmla="*/ T136 w 1737"/>
              <a:gd name="T138" fmla="+- 0 6942 6201"/>
              <a:gd name="T139" fmla="*/ 6942 h 820"/>
              <a:gd name="T140" fmla="+- 0 5973 5854"/>
              <a:gd name="T141" fmla="*/ T140 w 1737"/>
              <a:gd name="T142" fmla="+- 0 6964 6201"/>
              <a:gd name="T143" fmla="*/ 6964 h 820"/>
              <a:gd name="T144" fmla="+- 0 6003 5854"/>
              <a:gd name="T145" fmla="*/ T144 w 1737"/>
              <a:gd name="T146" fmla="+- 0 6970 6201"/>
              <a:gd name="T147" fmla="*/ 6970 h 820"/>
              <a:gd name="T148" fmla="+- 0 6143 5854"/>
              <a:gd name="T149" fmla="*/ T148 w 1737"/>
              <a:gd name="T150" fmla="+- 0 6998 6201"/>
              <a:gd name="T151" fmla="*/ 6998 h 820"/>
              <a:gd name="T152" fmla="+- 0 6323 5854"/>
              <a:gd name="T153" fmla="*/ T152 w 1737"/>
              <a:gd name="T154" fmla="+- 0 6963 6201"/>
              <a:gd name="T155" fmla="*/ 6963 h 820"/>
              <a:gd name="T156" fmla="+- 0 6449 5854"/>
              <a:gd name="T157" fmla="*/ T156 w 1737"/>
              <a:gd name="T158" fmla="+- 0 6945 6201"/>
              <a:gd name="T159" fmla="*/ 6945 h 820"/>
              <a:gd name="T160" fmla="+- 0 6563 5854"/>
              <a:gd name="T161" fmla="*/ T160 w 1737"/>
              <a:gd name="T162" fmla="+- 0 6929 6201"/>
              <a:gd name="T163" fmla="*/ 6929 h 820"/>
              <a:gd name="T164" fmla="+- 0 6722 5854"/>
              <a:gd name="T165" fmla="*/ T164 w 1737"/>
              <a:gd name="T166" fmla="+- 0 6955 6201"/>
              <a:gd name="T167" fmla="*/ 6955 h 820"/>
              <a:gd name="T168" fmla="+- 0 6796 5854"/>
              <a:gd name="T169" fmla="*/ T168 w 1737"/>
              <a:gd name="T170" fmla="+- 0 6970 6201"/>
              <a:gd name="T171" fmla="*/ 6970 h 820"/>
              <a:gd name="T172" fmla="+- 0 6827 5854"/>
              <a:gd name="T173" fmla="*/ T172 w 1737"/>
              <a:gd name="T174" fmla="+- 0 6976 6201"/>
              <a:gd name="T175" fmla="*/ 6976 h 820"/>
              <a:gd name="T176" fmla="+- 0 6873 5854"/>
              <a:gd name="T177" fmla="*/ T176 w 1737"/>
              <a:gd name="T178" fmla="+- 0 6991 6201"/>
              <a:gd name="T179" fmla="*/ 6991 h 820"/>
              <a:gd name="T180" fmla="+- 0 6896 5854"/>
              <a:gd name="T181" fmla="*/ T180 w 1737"/>
              <a:gd name="T182" fmla="+- 0 6995 6201"/>
              <a:gd name="T183" fmla="*/ 6995 h 820"/>
              <a:gd name="T184" fmla="+- 0 6951 5854"/>
              <a:gd name="T185" fmla="*/ T184 w 1737"/>
              <a:gd name="T186" fmla="+- 0 7004 6201"/>
              <a:gd name="T187" fmla="*/ 7004 h 820"/>
              <a:gd name="T188" fmla="+- 0 7047 5854"/>
              <a:gd name="T189" fmla="*/ T188 w 1737"/>
              <a:gd name="T190" fmla="+- 0 7016 6201"/>
              <a:gd name="T191" fmla="*/ 7016 h 820"/>
              <a:gd name="T192" fmla="+- 0 7069 5854"/>
              <a:gd name="T193" fmla="*/ T192 w 1737"/>
              <a:gd name="T194" fmla="+- 0 7020 6201"/>
              <a:gd name="T195" fmla="*/ 7020 h 820"/>
              <a:gd name="T196" fmla="+- 0 7158 5854"/>
              <a:gd name="T197" fmla="*/ T196 w 1737"/>
              <a:gd name="T198" fmla="+- 0 7038 6201"/>
              <a:gd name="T199" fmla="*/ 7038 h 820"/>
              <a:gd name="T200" fmla="+- 0 7370 5854"/>
              <a:gd name="T201" fmla="*/ T200 w 1737"/>
              <a:gd name="T202" fmla="+- 0 7033 6201"/>
              <a:gd name="T203" fmla="*/ 7033 h 820"/>
              <a:gd name="T204" fmla="+- 0 7417 5854"/>
              <a:gd name="T205" fmla="*/ T204 w 1737"/>
              <a:gd name="T206" fmla="+- 0 6995 6201"/>
              <a:gd name="T207" fmla="*/ 6995 h 820"/>
              <a:gd name="T208" fmla="+- 0 7443 5854"/>
              <a:gd name="T209" fmla="*/ T208 w 1737"/>
              <a:gd name="T210" fmla="+- 0 6974 6201"/>
              <a:gd name="T211" fmla="*/ 6974 h 820"/>
              <a:gd name="T212" fmla="+- 0 7434 5854"/>
              <a:gd name="T213" fmla="*/ T212 w 1737"/>
              <a:gd name="T214" fmla="+- 0 6954 6201"/>
              <a:gd name="T215" fmla="*/ 6954 h 820"/>
              <a:gd name="T216" fmla="+- 0 7466 5854"/>
              <a:gd name="T217" fmla="*/ T216 w 1737"/>
              <a:gd name="T218" fmla="+- 0 6945 6201"/>
              <a:gd name="T219" fmla="*/ 6945 h 820"/>
              <a:gd name="T220" fmla="+- 0 7501 5854"/>
              <a:gd name="T221" fmla="*/ T220 w 1737"/>
              <a:gd name="T222" fmla="+- 0 6935 6201"/>
              <a:gd name="T223" fmla="*/ 6935 h 820"/>
              <a:gd name="T224" fmla="+- 0 7523 5854"/>
              <a:gd name="T225" fmla="*/ T224 w 1737"/>
              <a:gd name="T226" fmla="+- 0 6944 6201"/>
              <a:gd name="T227" fmla="*/ 6944 h 820"/>
              <a:gd name="T228" fmla="+- 0 7541 5854"/>
              <a:gd name="T229" fmla="*/ T228 w 1737"/>
              <a:gd name="T230" fmla="+- 0 6921 6201"/>
              <a:gd name="T231" fmla="*/ 6921 h 820"/>
              <a:gd name="T232" fmla="+- 0 7573 5854"/>
              <a:gd name="T233" fmla="*/ T232 w 1737"/>
              <a:gd name="T234" fmla="+- 0 6878 6201"/>
              <a:gd name="T235" fmla="*/ 6878 h 820"/>
              <a:gd name="T236" fmla="+- 0 7565 5854"/>
              <a:gd name="T237" fmla="*/ T236 w 1737"/>
              <a:gd name="T238" fmla="+- 0 6852 6201"/>
              <a:gd name="T239" fmla="*/ 6852 h 820"/>
              <a:gd name="T240" fmla="+- 0 7565 5854"/>
              <a:gd name="T241" fmla="*/ T240 w 1737"/>
              <a:gd name="T242" fmla="+- 0 6796 6201"/>
              <a:gd name="T243" fmla="*/ 6796 h 820"/>
              <a:gd name="T244" fmla="+- 0 7565 5854"/>
              <a:gd name="T245" fmla="*/ T244 w 1737"/>
              <a:gd name="T246" fmla="+- 0 6639 6201"/>
              <a:gd name="T247" fmla="*/ 6639 h 820"/>
              <a:gd name="T248" fmla="+- 0 7570 5854"/>
              <a:gd name="T249" fmla="*/ T248 w 1737"/>
              <a:gd name="T250" fmla="+- 0 6445 6201"/>
              <a:gd name="T251" fmla="*/ 6445 h 820"/>
              <a:gd name="T252" fmla="+- 0 7590 5854"/>
              <a:gd name="T253" fmla="*/ T252 w 1737"/>
              <a:gd name="T254" fmla="+- 0 6325 6201"/>
              <a:gd name="T255" fmla="*/ 6325 h 8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737" h="820" extrusionOk="0">
                <a:moveTo>
                  <a:pt x="1166" y="50"/>
                </a:moveTo>
                <a:cubicBezTo>
                  <a:pt x="1153" y="55"/>
                  <a:pt x="1112" y="75"/>
                  <a:pt x="1067" y="75"/>
                </a:cubicBezTo>
                <a:cubicBezTo>
                  <a:pt x="949" y="75"/>
                  <a:pt x="799" y="66"/>
                  <a:pt x="719" y="50"/>
                </a:cubicBezTo>
                <a:cubicBezTo>
                  <a:pt x="687" y="43"/>
                  <a:pt x="677" y="31"/>
                  <a:pt x="645" y="25"/>
                </a:cubicBezTo>
                <a:cubicBezTo>
                  <a:pt x="528" y="2"/>
                  <a:pt x="351" y="38"/>
                  <a:pt x="273" y="50"/>
                </a:cubicBezTo>
                <a:cubicBezTo>
                  <a:pt x="235" y="56"/>
                  <a:pt x="205" y="56"/>
                  <a:pt x="174" y="75"/>
                </a:cubicBezTo>
                <a:cubicBezTo>
                  <a:pt x="158" y="85"/>
                  <a:pt x="114" y="85"/>
                  <a:pt x="99" y="99"/>
                </a:cubicBezTo>
                <a:cubicBezTo>
                  <a:pt x="88" y="109"/>
                  <a:pt x="57" y="166"/>
                  <a:pt x="50" y="174"/>
                </a:cubicBezTo>
                <a:cubicBezTo>
                  <a:pt x="27" y="200"/>
                  <a:pt x="43" y="212"/>
                  <a:pt x="25" y="248"/>
                </a:cubicBezTo>
                <a:cubicBezTo>
                  <a:pt x="14" y="269"/>
                  <a:pt x="3" y="273"/>
                  <a:pt x="0" y="323"/>
                </a:cubicBezTo>
                <a:cubicBezTo>
                  <a:pt x="-6" y="418"/>
                  <a:pt x="-22" y="569"/>
                  <a:pt x="25" y="645"/>
                </a:cubicBezTo>
                <a:cubicBezTo>
                  <a:pt x="35" y="661"/>
                  <a:pt x="60" y="702"/>
                  <a:pt x="74" y="720"/>
                </a:cubicBezTo>
                <a:cubicBezTo>
                  <a:pt x="91" y="741"/>
                  <a:pt x="119" y="763"/>
                  <a:pt x="149" y="769"/>
                </a:cubicBezTo>
                <a:cubicBezTo>
                  <a:pt x="289" y="797"/>
                  <a:pt x="469" y="762"/>
                  <a:pt x="595" y="744"/>
                </a:cubicBezTo>
                <a:cubicBezTo>
                  <a:pt x="709" y="728"/>
                  <a:pt x="868" y="754"/>
                  <a:pt x="942" y="769"/>
                </a:cubicBezTo>
                <a:cubicBezTo>
                  <a:pt x="973" y="775"/>
                  <a:pt x="1019" y="790"/>
                  <a:pt x="1042" y="794"/>
                </a:cubicBezTo>
                <a:cubicBezTo>
                  <a:pt x="1097" y="803"/>
                  <a:pt x="1193" y="815"/>
                  <a:pt x="1215" y="819"/>
                </a:cubicBezTo>
                <a:cubicBezTo>
                  <a:pt x="1304" y="837"/>
                  <a:pt x="1516" y="832"/>
                  <a:pt x="1563" y="794"/>
                </a:cubicBezTo>
                <a:cubicBezTo>
                  <a:pt x="1589" y="773"/>
                  <a:pt x="1580" y="753"/>
                  <a:pt x="1612" y="744"/>
                </a:cubicBezTo>
                <a:cubicBezTo>
                  <a:pt x="1647" y="734"/>
                  <a:pt x="1669" y="743"/>
                  <a:pt x="1687" y="720"/>
                </a:cubicBezTo>
                <a:cubicBezTo>
                  <a:pt x="1719" y="677"/>
                  <a:pt x="1711" y="651"/>
                  <a:pt x="1711" y="595"/>
                </a:cubicBezTo>
                <a:cubicBezTo>
                  <a:pt x="1711" y="438"/>
                  <a:pt x="1716" y="244"/>
                  <a:pt x="1736" y="124"/>
                </a:cubicBezTo>
                <a:cubicBezTo>
                  <a:pt x="1740" y="100"/>
                  <a:pt x="1732" y="74"/>
                  <a:pt x="1736" y="50"/>
                </a:cubicBezTo>
                <a:cubicBezTo>
                  <a:pt x="1556" y="50"/>
                  <a:pt x="1332" y="46"/>
                  <a:pt x="1191" y="25"/>
                </a:cubicBezTo>
                <a:cubicBezTo>
                  <a:pt x="1141" y="17"/>
                  <a:pt x="1082" y="6"/>
                  <a:pt x="1042" y="0"/>
                </a:cubicBezTo>
                <a:cubicBezTo>
                  <a:pt x="995" y="-7"/>
                  <a:pt x="941" y="0"/>
                  <a:pt x="893" y="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9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411413" y="3232150"/>
            <a:ext cx="660400" cy="366713"/>
          </a:xfrm>
          <a:custGeom>
            <a:avLst/>
            <a:gdLst>
              <a:gd name="T0" fmla="+- 0 7392 6697"/>
              <a:gd name="T1" fmla="*/ T0 w 1837"/>
              <a:gd name="T2" fmla="+- 0 9153 8979"/>
              <a:gd name="T3" fmla="*/ 9153 h 1018"/>
              <a:gd name="T4" fmla="+- 0 7348 6697"/>
              <a:gd name="T5" fmla="*/ T4 w 1837"/>
              <a:gd name="T6" fmla="+- 0 9153 8979"/>
              <a:gd name="T7" fmla="*/ 9153 h 1018"/>
              <a:gd name="T8" fmla="+- 0 7301 6697"/>
              <a:gd name="T9" fmla="*/ T8 w 1837"/>
              <a:gd name="T10" fmla="+- 0 9130 8979"/>
              <a:gd name="T11" fmla="*/ 9130 h 1018"/>
              <a:gd name="T12" fmla="+- 0 7293 6697"/>
              <a:gd name="T13" fmla="*/ T12 w 1837"/>
              <a:gd name="T14" fmla="+- 0 9128 8979"/>
              <a:gd name="T15" fmla="*/ 9128 h 1018"/>
              <a:gd name="T16" fmla="+- 0 7231 6697"/>
              <a:gd name="T17" fmla="*/ T16 w 1837"/>
              <a:gd name="T18" fmla="+- 0 9115 8979"/>
              <a:gd name="T19" fmla="*/ 9115 h 1018"/>
              <a:gd name="T20" fmla="+- 0 7251 6697"/>
              <a:gd name="T21" fmla="*/ T20 w 1837"/>
              <a:gd name="T22" fmla="+- 0 9092 8979"/>
              <a:gd name="T23" fmla="*/ 9092 h 1018"/>
              <a:gd name="T24" fmla="+- 0 7193 6697"/>
              <a:gd name="T25" fmla="*/ T24 w 1837"/>
              <a:gd name="T26" fmla="+- 0 9079 8979"/>
              <a:gd name="T27" fmla="*/ 9079 h 1018"/>
              <a:gd name="T28" fmla="+- 0 7127 6697"/>
              <a:gd name="T29" fmla="*/ T28 w 1837"/>
              <a:gd name="T30" fmla="+- 0 9065 8979"/>
              <a:gd name="T31" fmla="*/ 9065 h 1018"/>
              <a:gd name="T32" fmla="+- 0 7005 6697"/>
              <a:gd name="T33" fmla="*/ T32 w 1837"/>
              <a:gd name="T34" fmla="+- 0 9061 8979"/>
              <a:gd name="T35" fmla="*/ 9061 h 1018"/>
              <a:gd name="T36" fmla="+- 0 6970 6697"/>
              <a:gd name="T37" fmla="*/ T36 w 1837"/>
              <a:gd name="T38" fmla="+- 0 9054 8979"/>
              <a:gd name="T39" fmla="*/ 9054 h 1018"/>
              <a:gd name="T40" fmla="+- 0 6913 6697"/>
              <a:gd name="T41" fmla="*/ T40 w 1837"/>
              <a:gd name="T42" fmla="+- 0 9042 8979"/>
              <a:gd name="T43" fmla="*/ 9042 h 1018"/>
              <a:gd name="T44" fmla="+- 0 6843 6697"/>
              <a:gd name="T45" fmla="*/ T44 w 1837"/>
              <a:gd name="T46" fmla="+- 0 9051 8979"/>
              <a:gd name="T47" fmla="*/ 9051 h 1018"/>
              <a:gd name="T48" fmla="+- 0 6821 6697"/>
              <a:gd name="T49" fmla="*/ T48 w 1837"/>
              <a:gd name="T50" fmla="+- 0 9079 8979"/>
              <a:gd name="T51" fmla="*/ 9079 h 1018"/>
              <a:gd name="T52" fmla="+- 0 6804 6697"/>
              <a:gd name="T53" fmla="*/ T52 w 1837"/>
              <a:gd name="T54" fmla="+- 0 9101 8979"/>
              <a:gd name="T55" fmla="*/ 9101 h 1018"/>
              <a:gd name="T56" fmla="+- 0 6773 6697"/>
              <a:gd name="T57" fmla="*/ T56 w 1837"/>
              <a:gd name="T58" fmla="+- 0 9117 8979"/>
              <a:gd name="T59" fmla="*/ 9117 h 1018"/>
              <a:gd name="T60" fmla="+- 0 6747 6697"/>
              <a:gd name="T61" fmla="*/ T60 w 1837"/>
              <a:gd name="T62" fmla="+- 0 9153 8979"/>
              <a:gd name="T63" fmla="*/ 9153 h 1018"/>
              <a:gd name="T64" fmla="+- 0 6726 6697"/>
              <a:gd name="T65" fmla="*/ T64 w 1837"/>
              <a:gd name="T66" fmla="+- 0 9182 8979"/>
              <a:gd name="T67" fmla="*/ 9182 h 1018"/>
              <a:gd name="T68" fmla="+- 0 6706 6697"/>
              <a:gd name="T69" fmla="*/ T68 w 1837"/>
              <a:gd name="T70" fmla="+- 0 9192 8979"/>
              <a:gd name="T71" fmla="*/ 9192 h 1018"/>
              <a:gd name="T72" fmla="+- 0 6697 6697"/>
              <a:gd name="T73" fmla="*/ T72 w 1837"/>
              <a:gd name="T74" fmla="+- 0 9227 8979"/>
              <a:gd name="T75" fmla="*/ 9227 h 1018"/>
              <a:gd name="T76" fmla="+- 0 6674 6697"/>
              <a:gd name="T77" fmla="*/ T76 w 1837"/>
              <a:gd name="T78" fmla="+- 0 9314 8979"/>
              <a:gd name="T79" fmla="*/ 9314 h 1018"/>
              <a:gd name="T80" fmla="+- 0 6712 6697"/>
              <a:gd name="T81" fmla="*/ T80 w 1837"/>
              <a:gd name="T82" fmla="+- 0 9451 8979"/>
              <a:gd name="T83" fmla="*/ 9451 h 1018"/>
              <a:gd name="T84" fmla="+- 0 6722 6697"/>
              <a:gd name="T85" fmla="*/ T84 w 1837"/>
              <a:gd name="T86" fmla="+- 0 9500 8979"/>
              <a:gd name="T87" fmla="*/ 9500 h 1018"/>
              <a:gd name="T88" fmla="+- 0 6738 6697"/>
              <a:gd name="T89" fmla="*/ T88 w 1837"/>
              <a:gd name="T90" fmla="+- 0 9582 8979"/>
              <a:gd name="T91" fmla="*/ 9582 h 1018"/>
              <a:gd name="T92" fmla="+- 0 6714 6697"/>
              <a:gd name="T93" fmla="*/ T92 w 1837"/>
              <a:gd name="T94" fmla="+- 0 9650 8979"/>
              <a:gd name="T95" fmla="*/ 9650 h 1018"/>
              <a:gd name="T96" fmla="+- 0 6747 6697"/>
              <a:gd name="T97" fmla="*/ T96 w 1837"/>
              <a:gd name="T98" fmla="+- 0 9723 8979"/>
              <a:gd name="T99" fmla="*/ 9723 h 1018"/>
              <a:gd name="T100" fmla="+- 0 6767 6697"/>
              <a:gd name="T101" fmla="*/ T100 w 1837"/>
              <a:gd name="T102" fmla="+- 0 9767 8979"/>
              <a:gd name="T103" fmla="*/ 9767 h 1018"/>
              <a:gd name="T104" fmla="+- 0 6786 6697"/>
              <a:gd name="T105" fmla="*/ T104 w 1837"/>
              <a:gd name="T106" fmla="+- 0 9761 8979"/>
              <a:gd name="T107" fmla="*/ 9761 h 1018"/>
              <a:gd name="T108" fmla="+- 0 6796 6697"/>
              <a:gd name="T109" fmla="*/ T108 w 1837"/>
              <a:gd name="T110" fmla="+- 0 9798 8979"/>
              <a:gd name="T111" fmla="*/ 9798 h 1018"/>
              <a:gd name="T112" fmla="+- 0 6807 6697"/>
              <a:gd name="T113" fmla="*/ T112 w 1837"/>
              <a:gd name="T114" fmla="+- 0 9841 8979"/>
              <a:gd name="T115" fmla="*/ 9841 h 1018"/>
              <a:gd name="T116" fmla="+- 0 6799 6697"/>
              <a:gd name="T117" fmla="*/ T116 w 1837"/>
              <a:gd name="T118" fmla="+- 0 9844 8979"/>
              <a:gd name="T119" fmla="*/ 9844 h 1018"/>
              <a:gd name="T120" fmla="+- 0 6821 6697"/>
              <a:gd name="T121" fmla="*/ T120 w 1837"/>
              <a:gd name="T122" fmla="+- 0 9872 8979"/>
              <a:gd name="T123" fmla="*/ 9872 h 1018"/>
              <a:gd name="T124" fmla="+- 0 6840 6697"/>
              <a:gd name="T125" fmla="*/ T124 w 1837"/>
              <a:gd name="T126" fmla="+- 0 9896 8979"/>
              <a:gd name="T127" fmla="*/ 9896 h 1018"/>
              <a:gd name="T128" fmla="+- 0 6851 6697"/>
              <a:gd name="T129" fmla="*/ T128 w 1837"/>
              <a:gd name="T130" fmla="+- 0 9902 8979"/>
              <a:gd name="T131" fmla="*/ 9902 h 1018"/>
              <a:gd name="T132" fmla="+- 0 6871 6697"/>
              <a:gd name="T133" fmla="*/ T132 w 1837"/>
              <a:gd name="T134" fmla="+- 0 9922 8979"/>
              <a:gd name="T135" fmla="*/ 9922 h 1018"/>
              <a:gd name="T136" fmla="+- 0 6878 6697"/>
              <a:gd name="T137" fmla="*/ T136 w 1837"/>
              <a:gd name="T138" fmla="+- 0 9929 8979"/>
              <a:gd name="T139" fmla="*/ 9929 h 1018"/>
              <a:gd name="T140" fmla="+- 0 6890 6697"/>
              <a:gd name="T141" fmla="*/ T140 w 1837"/>
              <a:gd name="T142" fmla="+- 0 9992 8979"/>
              <a:gd name="T143" fmla="*/ 9992 h 1018"/>
              <a:gd name="T144" fmla="+- 0 6896 6697"/>
              <a:gd name="T145" fmla="*/ T144 w 1837"/>
              <a:gd name="T146" fmla="+- 0 9996 8979"/>
              <a:gd name="T147" fmla="*/ 9996 h 1018"/>
              <a:gd name="T148" fmla="+- 0 7059 6697"/>
              <a:gd name="T149" fmla="*/ T148 w 1837"/>
              <a:gd name="T150" fmla="+- 0 10100 8979"/>
              <a:gd name="T151" fmla="*/ 10100 h 1018"/>
              <a:gd name="T152" fmla="+- 0 8062 6697"/>
              <a:gd name="T153" fmla="*/ T152 w 1837"/>
              <a:gd name="T154" fmla="+- 0 10060 8979"/>
              <a:gd name="T155" fmla="*/ 10060 h 1018"/>
              <a:gd name="T156" fmla="+- 0 8210 6697"/>
              <a:gd name="T157" fmla="*/ T156 w 1837"/>
              <a:gd name="T158" fmla="+- 0 9971 8979"/>
              <a:gd name="T159" fmla="*/ 9971 h 1018"/>
              <a:gd name="T160" fmla="+- 0 8241 6697"/>
              <a:gd name="T161" fmla="*/ T160 w 1837"/>
              <a:gd name="T162" fmla="+- 0 9952 8979"/>
              <a:gd name="T163" fmla="*/ 9952 h 1018"/>
              <a:gd name="T164" fmla="+- 0 8237 6697"/>
              <a:gd name="T165" fmla="*/ T164 w 1837"/>
              <a:gd name="T166" fmla="+- 0 9945 8979"/>
              <a:gd name="T167" fmla="*/ 9945 h 1018"/>
              <a:gd name="T168" fmla="+- 0 8260 6697"/>
              <a:gd name="T169" fmla="*/ T168 w 1837"/>
              <a:gd name="T170" fmla="+- 0 9922 8979"/>
              <a:gd name="T171" fmla="*/ 9922 h 1018"/>
              <a:gd name="T172" fmla="+- 0 8281 6697"/>
              <a:gd name="T173" fmla="*/ T172 w 1837"/>
              <a:gd name="T174" fmla="+- 0 9901 8979"/>
              <a:gd name="T175" fmla="*/ 9901 h 1018"/>
              <a:gd name="T176" fmla="+- 0 8282 6697"/>
              <a:gd name="T177" fmla="*/ T176 w 1837"/>
              <a:gd name="T178" fmla="+- 0 9884 8979"/>
              <a:gd name="T179" fmla="*/ 9884 h 1018"/>
              <a:gd name="T180" fmla="+- 0 8310 6697"/>
              <a:gd name="T181" fmla="*/ T180 w 1837"/>
              <a:gd name="T182" fmla="+- 0 9847 8979"/>
              <a:gd name="T183" fmla="*/ 9847 h 1018"/>
              <a:gd name="T184" fmla="+- 0 8329 6697"/>
              <a:gd name="T185" fmla="*/ T184 w 1837"/>
              <a:gd name="T186" fmla="+- 0 9822 8979"/>
              <a:gd name="T187" fmla="*/ 9822 h 1018"/>
              <a:gd name="T188" fmla="+- 0 8352 6697"/>
              <a:gd name="T189" fmla="*/ T188 w 1837"/>
              <a:gd name="T190" fmla="+- 0 9839 8979"/>
              <a:gd name="T191" fmla="*/ 9839 h 1018"/>
              <a:gd name="T192" fmla="+- 0 8384 6697"/>
              <a:gd name="T193" fmla="*/ T192 w 1837"/>
              <a:gd name="T194" fmla="+- 0 9823 8979"/>
              <a:gd name="T195" fmla="*/ 9823 h 1018"/>
              <a:gd name="T196" fmla="+- 0 8398 6697"/>
              <a:gd name="T197" fmla="*/ T196 w 1837"/>
              <a:gd name="T198" fmla="+- 0 9816 8979"/>
              <a:gd name="T199" fmla="*/ 9816 h 1018"/>
              <a:gd name="T200" fmla="+- 0 8425 6697"/>
              <a:gd name="T201" fmla="*/ T200 w 1837"/>
              <a:gd name="T202" fmla="+- 0 9810 8979"/>
              <a:gd name="T203" fmla="*/ 9810 h 1018"/>
              <a:gd name="T204" fmla="+- 0 8458 6697"/>
              <a:gd name="T205" fmla="*/ T204 w 1837"/>
              <a:gd name="T206" fmla="+- 0 9798 8979"/>
              <a:gd name="T207" fmla="*/ 9798 h 1018"/>
              <a:gd name="T208" fmla="+- 0 8507 6697"/>
              <a:gd name="T209" fmla="*/ T208 w 1837"/>
              <a:gd name="T210" fmla="+- 0 9781 8979"/>
              <a:gd name="T211" fmla="*/ 9781 h 1018"/>
              <a:gd name="T212" fmla="+- 0 8503 6697"/>
              <a:gd name="T213" fmla="*/ T212 w 1837"/>
              <a:gd name="T214" fmla="+- 0 9767 8979"/>
              <a:gd name="T215" fmla="*/ 9767 h 1018"/>
              <a:gd name="T216" fmla="+- 0 8508 6697"/>
              <a:gd name="T217" fmla="*/ T216 w 1837"/>
              <a:gd name="T218" fmla="+- 0 9723 8979"/>
              <a:gd name="T219" fmla="*/ 9723 h 1018"/>
              <a:gd name="T220" fmla="+- 0 8522 6697"/>
              <a:gd name="T221" fmla="*/ T220 w 1837"/>
              <a:gd name="T222" fmla="+- 0 9604 8979"/>
              <a:gd name="T223" fmla="*/ 9604 h 1018"/>
              <a:gd name="T224" fmla="+- 0 8544 6697"/>
              <a:gd name="T225" fmla="*/ T224 w 1837"/>
              <a:gd name="T226" fmla="+- 0 9378 8979"/>
              <a:gd name="T227" fmla="*/ 9378 h 1018"/>
              <a:gd name="T228" fmla="+- 0 8533 6697"/>
              <a:gd name="T229" fmla="*/ T228 w 1837"/>
              <a:gd name="T230" fmla="+- 0 9277 8979"/>
              <a:gd name="T231" fmla="*/ 9277 h 1018"/>
              <a:gd name="T232" fmla="+- 0 8530 6697"/>
              <a:gd name="T233" fmla="*/ T232 w 1837"/>
              <a:gd name="T234" fmla="+- 0 9254 8979"/>
              <a:gd name="T235" fmla="*/ 9254 h 1018"/>
              <a:gd name="T236" fmla="+- 0 8519 6697"/>
              <a:gd name="T237" fmla="*/ T236 w 1837"/>
              <a:gd name="T238" fmla="+- 0 9201 8979"/>
              <a:gd name="T239" fmla="*/ 9201 h 1018"/>
              <a:gd name="T240" fmla="+- 0 8508 6697"/>
              <a:gd name="T241" fmla="*/ T240 w 1837"/>
              <a:gd name="T242" fmla="+- 0 9178 8979"/>
              <a:gd name="T243" fmla="*/ 9178 h 1018"/>
              <a:gd name="T244" fmla="+- 0 8494 6697"/>
              <a:gd name="T245" fmla="*/ T244 w 1837"/>
              <a:gd name="T246" fmla="+- 0 9148 8979"/>
              <a:gd name="T247" fmla="*/ 9148 h 1018"/>
              <a:gd name="T248" fmla="+- 0 8490 6697"/>
              <a:gd name="T249" fmla="*/ T248 w 1837"/>
              <a:gd name="T250" fmla="+- 0 9137 8979"/>
              <a:gd name="T251" fmla="*/ 9137 h 1018"/>
              <a:gd name="T252" fmla="+- 0 8458 6697"/>
              <a:gd name="T253" fmla="*/ T252 w 1837"/>
              <a:gd name="T254" fmla="+- 0 9128 8979"/>
              <a:gd name="T255" fmla="*/ 9128 h 101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837" h="1018" extrusionOk="0">
                <a:moveTo>
                  <a:pt x="695" y="174"/>
                </a:moveTo>
                <a:cubicBezTo>
                  <a:pt x="651" y="174"/>
                  <a:pt x="604" y="151"/>
                  <a:pt x="596" y="149"/>
                </a:cubicBezTo>
                <a:cubicBezTo>
                  <a:pt x="534" y="136"/>
                  <a:pt x="554" y="113"/>
                  <a:pt x="496" y="100"/>
                </a:cubicBezTo>
                <a:cubicBezTo>
                  <a:pt x="430" y="86"/>
                  <a:pt x="308" y="82"/>
                  <a:pt x="273" y="75"/>
                </a:cubicBezTo>
                <a:cubicBezTo>
                  <a:pt x="216" y="63"/>
                  <a:pt x="146" y="72"/>
                  <a:pt x="124" y="100"/>
                </a:cubicBezTo>
                <a:cubicBezTo>
                  <a:pt x="107" y="122"/>
                  <a:pt x="76" y="138"/>
                  <a:pt x="50" y="174"/>
                </a:cubicBezTo>
                <a:cubicBezTo>
                  <a:pt x="29" y="203"/>
                  <a:pt x="9" y="213"/>
                  <a:pt x="0" y="248"/>
                </a:cubicBezTo>
                <a:cubicBezTo>
                  <a:pt x="-23" y="335"/>
                  <a:pt x="15" y="472"/>
                  <a:pt x="25" y="521"/>
                </a:cubicBezTo>
                <a:cubicBezTo>
                  <a:pt x="41" y="603"/>
                  <a:pt x="17" y="671"/>
                  <a:pt x="50" y="744"/>
                </a:cubicBezTo>
                <a:cubicBezTo>
                  <a:pt x="70" y="788"/>
                  <a:pt x="89" y="782"/>
                  <a:pt x="99" y="819"/>
                </a:cubicBezTo>
                <a:cubicBezTo>
                  <a:pt x="110" y="862"/>
                  <a:pt x="102" y="865"/>
                  <a:pt x="124" y="893"/>
                </a:cubicBezTo>
                <a:cubicBezTo>
                  <a:pt x="143" y="917"/>
                  <a:pt x="154" y="923"/>
                  <a:pt x="174" y="943"/>
                </a:cubicBezTo>
                <a:cubicBezTo>
                  <a:pt x="181" y="950"/>
                  <a:pt x="193" y="1013"/>
                  <a:pt x="199" y="1017"/>
                </a:cubicBezTo>
                <a:cubicBezTo>
                  <a:pt x="362" y="1121"/>
                  <a:pt x="1365" y="1081"/>
                  <a:pt x="1513" y="992"/>
                </a:cubicBezTo>
                <a:cubicBezTo>
                  <a:pt x="1544" y="973"/>
                  <a:pt x="1540" y="966"/>
                  <a:pt x="1563" y="943"/>
                </a:cubicBezTo>
                <a:cubicBezTo>
                  <a:pt x="1584" y="922"/>
                  <a:pt x="1585" y="905"/>
                  <a:pt x="1613" y="868"/>
                </a:cubicBezTo>
                <a:cubicBezTo>
                  <a:pt x="1632" y="843"/>
                  <a:pt x="1655" y="860"/>
                  <a:pt x="1687" y="844"/>
                </a:cubicBezTo>
                <a:cubicBezTo>
                  <a:pt x="1701" y="837"/>
                  <a:pt x="1728" y="831"/>
                  <a:pt x="1761" y="819"/>
                </a:cubicBezTo>
                <a:cubicBezTo>
                  <a:pt x="1810" y="802"/>
                  <a:pt x="1806" y="788"/>
                  <a:pt x="1811" y="744"/>
                </a:cubicBezTo>
                <a:cubicBezTo>
                  <a:pt x="1825" y="625"/>
                  <a:pt x="1847" y="399"/>
                  <a:pt x="1836" y="298"/>
                </a:cubicBezTo>
                <a:cubicBezTo>
                  <a:pt x="1833" y="275"/>
                  <a:pt x="1822" y="222"/>
                  <a:pt x="1811" y="199"/>
                </a:cubicBezTo>
                <a:cubicBezTo>
                  <a:pt x="1797" y="169"/>
                  <a:pt x="1793" y="158"/>
                  <a:pt x="1761" y="149"/>
                </a:cubicBezTo>
                <a:cubicBezTo>
                  <a:pt x="1642" y="114"/>
                  <a:pt x="1429" y="139"/>
                  <a:pt x="1340" y="124"/>
                </a:cubicBezTo>
                <a:cubicBezTo>
                  <a:pt x="1297" y="117"/>
                  <a:pt x="1291" y="121"/>
                  <a:pt x="1265" y="100"/>
                </a:cubicBezTo>
                <a:cubicBezTo>
                  <a:pt x="1242" y="81"/>
                  <a:pt x="1236" y="70"/>
                  <a:pt x="1216" y="50"/>
                </a:cubicBezTo>
                <a:cubicBezTo>
                  <a:pt x="1184" y="18"/>
                  <a:pt x="1174" y="3"/>
                  <a:pt x="1116" y="0"/>
                </a:cubicBezTo>
                <a:cubicBezTo>
                  <a:pt x="1075" y="-2"/>
                  <a:pt x="1058" y="18"/>
                  <a:pt x="1017" y="25"/>
                </a:cubicBezTo>
                <a:cubicBezTo>
                  <a:pt x="976" y="32"/>
                  <a:pt x="957" y="44"/>
                  <a:pt x="943" y="50"/>
                </a:cubicBezTo>
                <a:cubicBezTo>
                  <a:pt x="908" y="64"/>
                  <a:pt x="851" y="60"/>
                  <a:pt x="819" y="75"/>
                </a:cubicBezTo>
                <a:cubicBezTo>
                  <a:pt x="795" y="86"/>
                  <a:pt x="753" y="104"/>
                  <a:pt x="720" y="124"/>
                </a:cubicBezTo>
                <a:cubicBezTo>
                  <a:pt x="691" y="141"/>
                  <a:pt x="681" y="131"/>
                  <a:pt x="645" y="149"/>
                </a:cubicBezTo>
                <a:cubicBezTo>
                  <a:pt x="645" y="174"/>
                  <a:pt x="645" y="182"/>
                  <a:pt x="620" y="1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00375" y="4313238"/>
            <a:ext cx="492125" cy="277812"/>
          </a:xfrm>
          <a:custGeom>
            <a:avLst/>
            <a:gdLst>
              <a:gd name="T0" fmla="+- 0 9029 8334"/>
              <a:gd name="T1" fmla="*/ T0 w 1366"/>
              <a:gd name="T2" fmla="+- 0 12080 11981"/>
              <a:gd name="T3" fmla="*/ 12080 h 770"/>
              <a:gd name="T4" fmla="+- 0 8996 8334"/>
              <a:gd name="T5" fmla="*/ T4 w 1366"/>
              <a:gd name="T6" fmla="+- 0 12075 11981"/>
              <a:gd name="T7" fmla="*/ 12075 h 770"/>
              <a:gd name="T8" fmla="+- 0 8987 8334"/>
              <a:gd name="T9" fmla="*/ T8 w 1366"/>
              <a:gd name="T10" fmla="+- 0 12062 11981"/>
              <a:gd name="T11" fmla="*/ 12062 h 770"/>
              <a:gd name="T12" fmla="+- 0 8954 8334"/>
              <a:gd name="T13" fmla="*/ T12 w 1366"/>
              <a:gd name="T14" fmla="+- 0 12055 11981"/>
              <a:gd name="T15" fmla="*/ 12055 h 770"/>
              <a:gd name="T16" fmla="+- 0 8882 8334"/>
              <a:gd name="T17" fmla="*/ T16 w 1366"/>
              <a:gd name="T18" fmla="+- 0 12040 11981"/>
              <a:gd name="T19" fmla="*/ 12040 h 770"/>
              <a:gd name="T20" fmla="+- 0 8795 8334"/>
              <a:gd name="T21" fmla="*/ T20 w 1366"/>
              <a:gd name="T22" fmla="+- 0 12043 11981"/>
              <a:gd name="T23" fmla="*/ 12043 h 770"/>
              <a:gd name="T24" fmla="+- 0 8731 8334"/>
              <a:gd name="T25" fmla="*/ T24 w 1366"/>
              <a:gd name="T26" fmla="+- 0 12030 11981"/>
              <a:gd name="T27" fmla="*/ 12030 h 770"/>
              <a:gd name="T28" fmla="+- 0 8648 8334"/>
              <a:gd name="T29" fmla="*/ T28 w 1366"/>
              <a:gd name="T30" fmla="+- 0 12013 11981"/>
              <a:gd name="T31" fmla="*/ 12013 h 770"/>
              <a:gd name="T32" fmla="+- 0 8510 8334"/>
              <a:gd name="T33" fmla="*/ T32 w 1366"/>
              <a:gd name="T34" fmla="+- 0 12015 11981"/>
              <a:gd name="T35" fmla="*/ 12015 h 770"/>
              <a:gd name="T36" fmla="+- 0 8458 8334"/>
              <a:gd name="T37" fmla="*/ T36 w 1366"/>
              <a:gd name="T38" fmla="+- 0 12005 11981"/>
              <a:gd name="T39" fmla="*/ 12005 h 770"/>
              <a:gd name="T40" fmla="+- 0 8428 8334"/>
              <a:gd name="T41" fmla="*/ T40 w 1366"/>
              <a:gd name="T42" fmla="+- 0 11999 11981"/>
              <a:gd name="T43" fmla="*/ 11999 h 770"/>
              <a:gd name="T44" fmla="+- 0 8390 8334"/>
              <a:gd name="T45" fmla="*/ T44 w 1366"/>
              <a:gd name="T46" fmla="+- 0 12005 11981"/>
              <a:gd name="T47" fmla="*/ 12005 h 770"/>
              <a:gd name="T48" fmla="+- 0 8359 8334"/>
              <a:gd name="T49" fmla="*/ T48 w 1366"/>
              <a:gd name="T50" fmla="+- 0 12005 11981"/>
              <a:gd name="T51" fmla="*/ 12005 h 770"/>
              <a:gd name="T52" fmla="+- 0 8354 8334"/>
              <a:gd name="T53" fmla="*/ T52 w 1366"/>
              <a:gd name="T54" fmla="+- 0 12038 11981"/>
              <a:gd name="T55" fmla="*/ 12038 h 770"/>
              <a:gd name="T56" fmla="+- 0 8341 8334"/>
              <a:gd name="T57" fmla="*/ T56 w 1366"/>
              <a:gd name="T58" fmla="+- 0 12047 11981"/>
              <a:gd name="T59" fmla="*/ 12047 h 770"/>
              <a:gd name="T60" fmla="+- 0 8334 8334"/>
              <a:gd name="T61" fmla="*/ T60 w 1366"/>
              <a:gd name="T62" fmla="+- 0 12080 11981"/>
              <a:gd name="T63" fmla="*/ 12080 h 770"/>
              <a:gd name="T64" fmla="+- 0 8303 8334"/>
              <a:gd name="T65" fmla="*/ T64 w 1366"/>
              <a:gd name="T66" fmla="+- 0 12233 11981"/>
              <a:gd name="T67" fmla="*/ 12233 h 770"/>
              <a:gd name="T68" fmla="+- 0 8338 8334"/>
              <a:gd name="T69" fmla="*/ T68 w 1366"/>
              <a:gd name="T70" fmla="+- 0 12438 11981"/>
              <a:gd name="T71" fmla="*/ 12438 h 770"/>
              <a:gd name="T72" fmla="+- 0 8359 8334"/>
              <a:gd name="T73" fmla="*/ T72 w 1366"/>
              <a:gd name="T74" fmla="+- 0 12576 11981"/>
              <a:gd name="T75" fmla="*/ 12576 h 770"/>
              <a:gd name="T76" fmla="+- 0 8359 8334"/>
              <a:gd name="T77" fmla="*/ T76 w 1366"/>
              <a:gd name="T78" fmla="+- 0 12609 11981"/>
              <a:gd name="T79" fmla="*/ 12609 h 770"/>
              <a:gd name="T80" fmla="+- 0 8359 8334"/>
              <a:gd name="T81" fmla="*/ T80 w 1366"/>
              <a:gd name="T82" fmla="+- 0 12625 11981"/>
              <a:gd name="T83" fmla="*/ 12625 h 770"/>
              <a:gd name="T84" fmla="+- 0 8359 8334"/>
              <a:gd name="T85" fmla="*/ T84 w 1366"/>
              <a:gd name="T86" fmla="+- 0 12650 11981"/>
              <a:gd name="T87" fmla="*/ 12650 h 770"/>
              <a:gd name="T88" fmla="+- 0 8429 8334"/>
              <a:gd name="T89" fmla="*/ T88 w 1366"/>
              <a:gd name="T90" fmla="+- 0 12673 11981"/>
              <a:gd name="T91" fmla="*/ 12673 h 770"/>
              <a:gd name="T92" fmla="+- 0 8375 8334"/>
              <a:gd name="T93" fmla="*/ T92 w 1366"/>
              <a:gd name="T94" fmla="+- 0 12646 11981"/>
              <a:gd name="T95" fmla="*/ 12646 h 770"/>
              <a:gd name="T96" fmla="+- 0 8409 8334"/>
              <a:gd name="T97" fmla="*/ T96 w 1366"/>
              <a:gd name="T98" fmla="+- 0 12700 11981"/>
              <a:gd name="T99" fmla="*/ 12700 h 770"/>
              <a:gd name="T100" fmla="+- 0 8427 8334"/>
              <a:gd name="T101" fmla="*/ T100 w 1366"/>
              <a:gd name="T102" fmla="+- 0 12728 11981"/>
              <a:gd name="T103" fmla="*/ 12728 h 770"/>
              <a:gd name="T104" fmla="+- 0 8426 8334"/>
              <a:gd name="T105" fmla="*/ T104 w 1366"/>
              <a:gd name="T106" fmla="+- 0 12741 11981"/>
              <a:gd name="T107" fmla="*/ 12741 h 770"/>
              <a:gd name="T108" fmla="+- 0 8458 8334"/>
              <a:gd name="T109" fmla="*/ T108 w 1366"/>
              <a:gd name="T110" fmla="+- 0 12750 11981"/>
              <a:gd name="T111" fmla="*/ 12750 h 770"/>
              <a:gd name="T112" fmla="+- 0 8622 8334"/>
              <a:gd name="T113" fmla="*/ T112 w 1366"/>
              <a:gd name="T114" fmla="+- 0 12797 11981"/>
              <a:gd name="T115" fmla="*/ 12797 h 770"/>
              <a:gd name="T116" fmla="+- 0 9135 8334"/>
              <a:gd name="T117" fmla="*/ T116 w 1366"/>
              <a:gd name="T118" fmla="+- 0 12801 11981"/>
              <a:gd name="T119" fmla="*/ 12801 h 770"/>
              <a:gd name="T120" fmla="+- 0 9277 8334"/>
              <a:gd name="T121" fmla="*/ T120 w 1366"/>
              <a:gd name="T122" fmla="+- 0 12725 11981"/>
              <a:gd name="T123" fmla="*/ 12725 h 770"/>
              <a:gd name="T124" fmla="+- 0 9305 8334"/>
              <a:gd name="T125" fmla="*/ T124 w 1366"/>
              <a:gd name="T126" fmla="+- 0 12710 11981"/>
              <a:gd name="T127" fmla="*/ 12710 h 770"/>
              <a:gd name="T128" fmla="+- 0 9348 8334"/>
              <a:gd name="T129" fmla="*/ T128 w 1366"/>
              <a:gd name="T130" fmla="+- 0 12714 11981"/>
              <a:gd name="T131" fmla="*/ 12714 h 770"/>
              <a:gd name="T132" fmla="+- 0 9376 8334"/>
              <a:gd name="T133" fmla="*/ T132 w 1366"/>
              <a:gd name="T134" fmla="+- 0 12700 11981"/>
              <a:gd name="T135" fmla="*/ 12700 h 770"/>
              <a:gd name="T136" fmla="+- 0 9401 8334"/>
              <a:gd name="T137" fmla="*/ T136 w 1366"/>
              <a:gd name="T138" fmla="+- 0 12688 11981"/>
              <a:gd name="T139" fmla="*/ 12688 h 770"/>
              <a:gd name="T140" fmla="+- 0 9420 8334"/>
              <a:gd name="T141" fmla="*/ T140 w 1366"/>
              <a:gd name="T142" fmla="+- 0 12657 11981"/>
              <a:gd name="T143" fmla="*/ 12657 h 770"/>
              <a:gd name="T144" fmla="+- 0 9451 8334"/>
              <a:gd name="T145" fmla="*/ T144 w 1366"/>
              <a:gd name="T146" fmla="+- 0 12626 11981"/>
              <a:gd name="T147" fmla="*/ 12626 h 770"/>
              <a:gd name="T148" fmla="+- 0 9474 8334"/>
              <a:gd name="T149" fmla="*/ T148 w 1366"/>
              <a:gd name="T150" fmla="+- 0 12603 11981"/>
              <a:gd name="T151" fmla="*/ 12603 h 770"/>
              <a:gd name="T152" fmla="+- 0 9468 8334"/>
              <a:gd name="T153" fmla="*/ T152 w 1366"/>
              <a:gd name="T154" fmla="+- 0 12585 11981"/>
              <a:gd name="T155" fmla="*/ 12585 h 770"/>
              <a:gd name="T156" fmla="+- 0 9500 8334"/>
              <a:gd name="T157" fmla="*/ T156 w 1366"/>
              <a:gd name="T158" fmla="+- 0 12576 11981"/>
              <a:gd name="T159" fmla="*/ 12576 h 770"/>
              <a:gd name="T160" fmla="+- 0 9550 8334"/>
              <a:gd name="T161" fmla="*/ T160 w 1366"/>
              <a:gd name="T162" fmla="+- 0 12562 11981"/>
              <a:gd name="T163" fmla="*/ 12562 h 770"/>
              <a:gd name="T164" fmla="+- 0 9546 8334"/>
              <a:gd name="T165" fmla="*/ T164 w 1366"/>
              <a:gd name="T166" fmla="+- 0 12574 11981"/>
              <a:gd name="T167" fmla="*/ 12574 h 770"/>
              <a:gd name="T168" fmla="+- 0 9575 8334"/>
              <a:gd name="T169" fmla="*/ T168 w 1366"/>
              <a:gd name="T170" fmla="+- 0 12551 11981"/>
              <a:gd name="T171" fmla="*/ 12551 h 770"/>
              <a:gd name="T172" fmla="+- 0 9579 8334"/>
              <a:gd name="T173" fmla="*/ T172 w 1366"/>
              <a:gd name="T174" fmla="+- 0 12548 11981"/>
              <a:gd name="T175" fmla="*/ 12548 h 770"/>
              <a:gd name="T176" fmla="+- 0 9647 8334"/>
              <a:gd name="T177" fmla="*/ T176 w 1366"/>
              <a:gd name="T178" fmla="+- 0 12505 11981"/>
              <a:gd name="T179" fmla="*/ 12505 h 770"/>
              <a:gd name="T180" fmla="+- 0 9649 8334"/>
              <a:gd name="T181" fmla="*/ T180 w 1366"/>
              <a:gd name="T182" fmla="+- 0 12502 11981"/>
              <a:gd name="T183" fmla="*/ 12502 h 770"/>
              <a:gd name="T184" fmla="+- 0 9667 8334"/>
              <a:gd name="T185" fmla="*/ T184 w 1366"/>
              <a:gd name="T186" fmla="+- 0 12466 11981"/>
              <a:gd name="T187" fmla="*/ 12466 h 770"/>
              <a:gd name="T188" fmla="+- 0 9667 8334"/>
              <a:gd name="T189" fmla="*/ T188 w 1366"/>
              <a:gd name="T190" fmla="+- 0 12339 11981"/>
              <a:gd name="T191" fmla="*/ 12339 h 770"/>
              <a:gd name="T192" fmla="+- 0 9674 8334"/>
              <a:gd name="T193" fmla="*/ T192 w 1366"/>
              <a:gd name="T194" fmla="+- 0 12303 11981"/>
              <a:gd name="T195" fmla="*/ 12303 h 770"/>
              <a:gd name="T196" fmla="+- 0 9688 8334"/>
              <a:gd name="T197" fmla="*/ T196 w 1366"/>
              <a:gd name="T198" fmla="+- 0 12236 11981"/>
              <a:gd name="T199" fmla="*/ 12236 h 770"/>
              <a:gd name="T200" fmla="+- 0 9692 8334"/>
              <a:gd name="T201" fmla="*/ T200 w 1366"/>
              <a:gd name="T202" fmla="+- 0 12116 11981"/>
              <a:gd name="T203" fmla="*/ 12116 h 770"/>
              <a:gd name="T204" fmla="+- 0 9699 8334"/>
              <a:gd name="T205" fmla="*/ T204 w 1366"/>
              <a:gd name="T206" fmla="+- 0 12080 11981"/>
              <a:gd name="T207" fmla="*/ 12080 h 770"/>
              <a:gd name="T208" fmla="+- 0 9704 8334"/>
              <a:gd name="T209" fmla="*/ T208 w 1366"/>
              <a:gd name="T210" fmla="+- 0 12056 11981"/>
              <a:gd name="T211" fmla="*/ 12056 h 770"/>
              <a:gd name="T212" fmla="+- 0 9696 8334"/>
              <a:gd name="T213" fmla="*/ T212 w 1366"/>
              <a:gd name="T214" fmla="+- 0 12029 11981"/>
              <a:gd name="T215" fmla="*/ 12029 h 770"/>
              <a:gd name="T216" fmla="+- 0 9699 8334"/>
              <a:gd name="T217" fmla="*/ T216 w 1366"/>
              <a:gd name="T218" fmla="+- 0 12005 11981"/>
              <a:gd name="T219" fmla="*/ 12005 h 770"/>
              <a:gd name="T220" fmla="+- 0 9555 8334"/>
              <a:gd name="T221" fmla="*/ T220 w 1366"/>
              <a:gd name="T222" fmla="+- 0 12005 11981"/>
              <a:gd name="T223" fmla="*/ 12005 h 770"/>
              <a:gd name="T224" fmla="+- 0 9407 8334"/>
              <a:gd name="T225" fmla="*/ T224 w 1366"/>
              <a:gd name="T226" fmla="+- 0 12006 11981"/>
              <a:gd name="T227" fmla="*/ 12006 h 770"/>
              <a:gd name="T228" fmla="+- 0 9277 8334"/>
              <a:gd name="T229" fmla="*/ T228 w 1366"/>
              <a:gd name="T230" fmla="+- 0 11981 11981"/>
              <a:gd name="T231" fmla="*/ 11981 h 770"/>
              <a:gd name="T232" fmla="+- 0 9185 8334"/>
              <a:gd name="T233" fmla="*/ T232 w 1366"/>
              <a:gd name="T234" fmla="+- 0 11963 11981"/>
              <a:gd name="T235" fmla="*/ 11963 h 770"/>
              <a:gd name="T236" fmla="+- 0 8979 8334"/>
              <a:gd name="T237" fmla="*/ T236 w 1366"/>
              <a:gd name="T238" fmla="+- 0 11966 11981"/>
              <a:gd name="T239" fmla="*/ 11966 h 770"/>
              <a:gd name="T240" fmla="+- 0 8930 8334"/>
              <a:gd name="T241" fmla="*/ T240 w 1366"/>
              <a:gd name="T242" fmla="+- 0 12005 11981"/>
              <a:gd name="T243" fmla="*/ 12005 h 770"/>
              <a:gd name="T244" fmla="+- 0 8909 8334"/>
              <a:gd name="T245" fmla="*/ T244 w 1366"/>
              <a:gd name="T246" fmla="+- 0 12022 11981"/>
              <a:gd name="T247" fmla="*/ 12022 h 770"/>
              <a:gd name="T248" fmla="+- 0 8898 8334"/>
              <a:gd name="T249" fmla="*/ T248 w 1366"/>
              <a:gd name="T250" fmla="+- 0 12037 11981"/>
              <a:gd name="T251" fmla="*/ 12037 h 770"/>
              <a:gd name="T252" fmla="+- 0 8880 8334"/>
              <a:gd name="T253" fmla="*/ T252 w 1366"/>
              <a:gd name="T254" fmla="+- 0 12055 11981"/>
              <a:gd name="T255" fmla="*/ 12055 h 77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366" h="770" extrusionOk="0">
                <a:moveTo>
                  <a:pt x="695" y="99"/>
                </a:moveTo>
                <a:cubicBezTo>
                  <a:pt x="662" y="94"/>
                  <a:pt x="653" y="81"/>
                  <a:pt x="620" y="74"/>
                </a:cubicBezTo>
                <a:cubicBezTo>
                  <a:pt x="548" y="59"/>
                  <a:pt x="461" y="62"/>
                  <a:pt x="397" y="49"/>
                </a:cubicBezTo>
                <a:cubicBezTo>
                  <a:pt x="314" y="32"/>
                  <a:pt x="176" y="34"/>
                  <a:pt x="124" y="24"/>
                </a:cubicBezTo>
                <a:cubicBezTo>
                  <a:pt x="94" y="18"/>
                  <a:pt x="56" y="24"/>
                  <a:pt x="25" y="24"/>
                </a:cubicBezTo>
                <a:cubicBezTo>
                  <a:pt x="20" y="57"/>
                  <a:pt x="7" y="66"/>
                  <a:pt x="0" y="99"/>
                </a:cubicBezTo>
                <a:cubicBezTo>
                  <a:pt x="-31" y="252"/>
                  <a:pt x="4" y="457"/>
                  <a:pt x="25" y="595"/>
                </a:cubicBezTo>
                <a:cubicBezTo>
                  <a:pt x="25" y="628"/>
                  <a:pt x="25" y="644"/>
                  <a:pt x="25" y="669"/>
                </a:cubicBezTo>
                <a:cubicBezTo>
                  <a:pt x="95" y="692"/>
                  <a:pt x="41" y="665"/>
                  <a:pt x="75" y="719"/>
                </a:cubicBezTo>
                <a:cubicBezTo>
                  <a:pt x="93" y="747"/>
                  <a:pt x="92" y="760"/>
                  <a:pt x="124" y="769"/>
                </a:cubicBezTo>
                <a:cubicBezTo>
                  <a:pt x="288" y="816"/>
                  <a:pt x="801" y="820"/>
                  <a:pt x="943" y="744"/>
                </a:cubicBezTo>
                <a:cubicBezTo>
                  <a:pt x="971" y="729"/>
                  <a:pt x="1014" y="733"/>
                  <a:pt x="1042" y="719"/>
                </a:cubicBezTo>
                <a:cubicBezTo>
                  <a:pt x="1067" y="707"/>
                  <a:pt x="1086" y="676"/>
                  <a:pt x="1117" y="645"/>
                </a:cubicBezTo>
                <a:cubicBezTo>
                  <a:pt x="1140" y="622"/>
                  <a:pt x="1134" y="604"/>
                  <a:pt x="1166" y="595"/>
                </a:cubicBezTo>
                <a:cubicBezTo>
                  <a:pt x="1216" y="581"/>
                  <a:pt x="1212" y="593"/>
                  <a:pt x="1241" y="570"/>
                </a:cubicBezTo>
                <a:cubicBezTo>
                  <a:pt x="1245" y="567"/>
                  <a:pt x="1313" y="524"/>
                  <a:pt x="1315" y="521"/>
                </a:cubicBezTo>
                <a:cubicBezTo>
                  <a:pt x="1333" y="485"/>
                  <a:pt x="1333" y="358"/>
                  <a:pt x="1340" y="322"/>
                </a:cubicBezTo>
                <a:cubicBezTo>
                  <a:pt x="1354" y="255"/>
                  <a:pt x="1358" y="135"/>
                  <a:pt x="1365" y="99"/>
                </a:cubicBezTo>
                <a:cubicBezTo>
                  <a:pt x="1370" y="75"/>
                  <a:pt x="1362" y="48"/>
                  <a:pt x="1365" y="24"/>
                </a:cubicBezTo>
                <a:cubicBezTo>
                  <a:pt x="1221" y="24"/>
                  <a:pt x="1073" y="25"/>
                  <a:pt x="943" y="0"/>
                </a:cubicBezTo>
                <a:cubicBezTo>
                  <a:pt x="851" y="-18"/>
                  <a:pt x="645" y="-15"/>
                  <a:pt x="596" y="24"/>
                </a:cubicBezTo>
                <a:cubicBezTo>
                  <a:pt x="575" y="41"/>
                  <a:pt x="564" y="56"/>
                  <a:pt x="546" y="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533400"/>
            <a:ext cx="7772400" cy="533400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7   continued……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1447800"/>
            <a:ext cx="7924800" cy="30162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on the links below to see  video </a:t>
            </a:r>
            <a:r>
              <a:rPr lang="en-US" dirty="0" err="1"/>
              <a:t>programmes</a:t>
            </a:r>
            <a:r>
              <a:rPr lang="en-US" dirty="0"/>
              <a:t> on  the international  expeditions called  “Students on Ice”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https://www.youtube.com/watch?v=o96XWdTZh9I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/>
            <a:r>
              <a:rPr lang="en-US" u="sng" dirty="0"/>
              <a:t>2.	</a:t>
            </a:r>
            <a:r>
              <a:rPr lang="en-US" dirty="0">
                <a:hlinkClick r:id="rId3"/>
              </a:rPr>
              <a:t>https://www.youtube.com/watch?v=trNvYqAN-SM</a:t>
            </a:r>
            <a:endParaRPr lang="en-US" dirty="0"/>
          </a:p>
          <a:p>
            <a:pPr marL="342900" indent="-342900">
              <a:buAutoNum type="arabicPeriod" startAt="3"/>
            </a:pP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/>
              <a:t>In  </a:t>
            </a:r>
            <a:r>
              <a:rPr lang="en-US" sz="2800" dirty="0">
                <a:solidFill>
                  <a:srgbClr val="FF0000"/>
                </a:solidFill>
              </a:rPr>
              <a:t>Hindi 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https://www.youtube.com/watch?v=YS3RXwPjpjA</a:t>
            </a: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pic>
        <p:nvPicPr>
          <p:cNvPr id="9218" name="Picture 2" descr="C:\Users\user\Desktop\Gallery-LN-45-326x27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5999" y="4800600"/>
            <a:ext cx="2539223" cy="1752600"/>
          </a:xfrm>
          <a:prstGeom prst="rect">
            <a:avLst/>
          </a:prstGeom>
          <a:noFill/>
        </p:spPr>
      </p:pic>
      <p:pic>
        <p:nvPicPr>
          <p:cNvPr id="9219" name="Picture 3" descr="C:\Users\user\Desktop\Gallery-LN-81-326x27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1400" y="4800600"/>
            <a:ext cx="2057400" cy="1754842"/>
          </a:xfrm>
          <a:prstGeom prst="rect">
            <a:avLst/>
          </a:prstGeom>
          <a:noFill/>
        </p:spPr>
      </p:pic>
      <p:pic>
        <p:nvPicPr>
          <p:cNvPr id="9220" name="Picture 4" descr="C:\Users\user\Desktop\Gallery-ML-58-326x278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6800" y="4800600"/>
            <a:ext cx="2114550" cy="1727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8     </a:t>
            </a:r>
            <a:r>
              <a:rPr lang="en-US" sz="2000" b="1" dirty="0">
                <a:solidFill>
                  <a:srgbClr val="FF0000"/>
                </a:solidFill>
              </a:rPr>
              <a:t>Para 6 </a:t>
            </a:r>
            <a:r>
              <a:rPr lang="en-US" sz="2000" b="1" dirty="0"/>
              <a:t>= “Antarctica, because of ……….fall into place.”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847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Variety of plant and animal life in a region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… =  Results / Consequences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Maintain / keep in existence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… =  absorb / take in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Combine  2 or more items and make a new product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f)…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 Removal / exhaustion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short narrative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…= layer of the atmosphere that absorbs ultraviolet radiation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1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What are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phytoplanktons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?   How do they  contribution to the sustenance of our mother earth ? Get additional information from internet.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1875" t="18750" r="38125" b="60417"/>
          <a:stretch>
            <a:fillRect/>
          </a:stretch>
        </p:blipFill>
        <p:spPr bwMode="auto">
          <a:xfrm>
            <a:off x="0" y="685800"/>
            <a:ext cx="4419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22500" t="44122" r="38125" b="37500"/>
          <a:stretch>
            <a:fillRect/>
          </a:stretch>
        </p:blipFill>
        <p:spPr bwMode="auto">
          <a:xfrm>
            <a:off x="0" y="3200400"/>
            <a:ext cx="441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8     </a:t>
            </a:r>
            <a:r>
              <a:rPr lang="en-US" sz="2000" b="1" dirty="0">
                <a:solidFill>
                  <a:srgbClr val="FF0000"/>
                </a:solidFill>
              </a:rPr>
              <a:t>Para 6 </a:t>
            </a:r>
            <a:r>
              <a:rPr lang="en-US" sz="2000" b="1" dirty="0"/>
              <a:t>= “Antarctica, because of ……….fall into place.”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847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Variety of plant and animal life in a region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… =  Results / Consequences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Maintain / keep in existence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… =  absorb / take in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 Combine  2 or more items and make a new product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f)…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= Removal / exhaustion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 = short narrative</a:t>
            </a:r>
          </a:p>
          <a:p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…= layer of the atmosphere that absorbs ultraviolet radiation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1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What are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phytoplanktons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?   How do they  contribution to the sustenance of our mother earth ? Get additional information from internet.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1875" t="18750" r="38125" b="60417"/>
          <a:stretch>
            <a:fillRect/>
          </a:stretch>
        </p:blipFill>
        <p:spPr bwMode="auto">
          <a:xfrm>
            <a:off x="0" y="685800"/>
            <a:ext cx="4419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22500" t="44122" r="38125" b="37500"/>
          <a:stretch>
            <a:fillRect/>
          </a:stretch>
        </p:blipFill>
        <p:spPr bwMode="auto">
          <a:xfrm>
            <a:off x="0" y="3200400"/>
            <a:ext cx="441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11475" y="660400"/>
            <a:ext cx="830263" cy="420688"/>
          </a:xfrm>
          <a:custGeom>
            <a:avLst/>
            <a:gdLst>
              <a:gd name="T0" fmla="+- 0 8508 8086"/>
              <a:gd name="T1" fmla="*/ T0 w 2308"/>
              <a:gd name="T2" fmla="+- 0 1960 1836"/>
              <a:gd name="T3" fmla="*/ 1960 h 1166"/>
              <a:gd name="T4" fmla="+- 0 8429 8086"/>
              <a:gd name="T5" fmla="*/ T4 w 2308"/>
              <a:gd name="T6" fmla="+- 0 1960 1836"/>
              <a:gd name="T7" fmla="*/ 1960 h 1166"/>
              <a:gd name="T8" fmla="+- 0 8356 8086"/>
              <a:gd name="T9" fmla="*/ T8 w 2308"/>
              <a:gd name="T10" fmla="+- 0 1965 1836"/>
              <a:gd name="T11" fmla="*/ 1965 h 1166"/>
              <a:gd name="T12" fmla="+- 0 8310 8086"/>
              <a:gd name="T13" fmla="*/ T12 w 2308"/>
              <a:gd name="T14" fmla="+- 0 1984 1836"/>
              <a:gd name="T15" fmla="*/ 1984 h 1166"/>
              <a:gd name="T16" fmla="+- 0 8286 8086"/>
              <a:gd name="T17" fmla="*/ T16 w 2308"/>
              <a:gd name="T18" fmla="+- 0 1994 1836"/>
              <a:gd name="T19" fmla="*/ 1994 h 1166"/>
              <a:gd name="T20" fmla="+- 0 8260 8086"/>
              <a:gd name="T21" fmla="*/ T20 w 2308"/>
              <a:gd name="T22" fmla="+- 0 2003 1836"/>
              <a:gd name="T23" fmla="*/ 2003 h 1166"/>
              <a:gd name="T24" fmla="+- 0 8235 8086"/>
              <a:gd name="T25" fmla="*/ T24 w 2308"/>
              <a:gd name="T26" fmla="+- 0 2034 1836"/>
              <a:gd name="T27" fmla="*/ 2034 h 1166"/>
              <a:gd name="T28" fmla="+- 0 8223 8086"/>
              <a:gd name="T29" fmla="*/ T28 w 2308"/>
              <a:gd name="T30" fmla="+- 0 2048 1836"/>
              <a:gd name="T31" fmla="*/ 2048 h 1166"/>
              <a:gd name="T32" fmla="+- 0 8224 8086"/>
              <a:gd name="T33" fmla="*/ T32 w 2308"/>
              <a:gd name="T34" fmla="+- 0 2095 1836"/>
              <a:gd name="T35" fmla="*/ 2095 h 1166"/>
              <a:gd name="T36" fmla="+- 0 8210 8086"/>
              <a:gd name="T37" fmla="*/ T36 w 2308"/>
              <a:gd name="T38" fmla="+- 0 2108 1836"/>
              <a:gd name="T39" fmla="*/ 2108 h 1166"/>
              <a:gd name="T40" fmla="+- 0 8161 8086"/>
              <a:gd name="T41" fmla="*/ T40 w 2308"/>
              <a:gd name="T42" fmla="+- 0 2154 1836"/>
              <a:gd name="T43" fmla="*/ 2154 h 1166"/>
              <a:gd name="T44" fmla="+- 0 8187 8086"/>
              <a:gd name="T45" fmla="*/ T44 w 2308"/>
              <a:gd name="T46" fmla="+- 0 2131 1836"/>
              <a:gd name="T47" fmla="*/ 2131 h 1166"/>
              <a:gd name="T48" fmla="+- 0 8161 8086"/>
              <a:gd name="T49" fmla="*/ T48 w 2308"/>
              <a:gd name="T50" fmla="+- 0 2183 1836"/>
              <a:gd name="T51" fmla="*/ 2183 h 1166"/>
              <a:gd name="T52" fmla="+- 0 8140 8086"/>
              <a:gd name="T53" fmla="*/ T52 w 2308"/>
              <a:gd name="T54" fmla="+- 0 2225 1836"/>
              <a:gd name="T55" fmla="*/ 2225 h 1166"/>
              <a:gd name="T56" fmla="+- 0 8149 8086"/>
              <a:gd name="T57" fmla="*/ T56 w 2308"/>
              <a:gd name="T58" fmla="+- 0 2237 1836"/>
              <a:gd name="T59" fmla="*/ 2237 h 1166"/>
              <a:gd name="T60" fmla="+- 0 8136 8086"/>
              <a:gd name="T61" fmla="*/ T60 w 2308"/>
              <a:gd name="T62" fmla="+- 0 2282 1836"/>
              <a:gd name="T63" fmla="*/ 2282 h 1166"/>
              <a:gd name="T64" fmla="+- 0 8127 8086"/>
              <a:gd name="T65" fmla="*/ T64 w 2308"/>
              <a:gd name="T66" fmla="+- 0 2314 1836"/>
              <a:gd name="T67" fmla="*/ 2314 h 1166"/>
              <a:gd name="T68" fmla="+- 0 8120 8086"/>
              <a:gd name="T69" fmla="*/ T68 w 2308"/>
              <a:gd name="T70" fmla="+- 0 2324 1836"/>
              <a:gd name="T71" fmla="*/ 2324 h 1166"/>
              <a:gd name="T72" fmla="+- 0 8111 8086"/>
              <a:gd name="T73" fmla="*/ T72 w 2308"/>
              <a:gd name="T74" fmla="+- 0 2356 1836"/>
              <a:gd name="T75" fmla="*/ 2356 h 1166"/>
              <a:gd name="T76" fmla="+- 0 8108 8086"/>
              <a:gd name="T77" fmla="*/ T76 w 2308"/>
              <a:gd name="T78" fmla="+- 0 2367 1836"/>
              <a:gd name="T79" fmla="*/ 2367 h 1166"/>
              <a:gd name="T80" fmla="+- 0 8077 8086"/>
              <a:gd name="T81" fmla="*/ T80 w 2308"/>
              <a:gd name="T82" fmla="+- 0 2384 1836"/>
              <a:gd name="T83" fmla="*/ 2384 h 1166"/>
              <a:gd name="T84" fmla="+- 0 8086 8086"/>
              <a:gd name="T85" fmla="*/ T84 w 2308"/>
              <a:gd name="T86" fmla="+- 0 2431 1836"/>
              <a:gd name="T87" fmla="*/ 2431 h 1166"/>
              <a:gd name="T88" fmla="+- 0 8094 8086"/>
              <a:gd name="T89" fmla="*/ T88 w 2308"/>
              <a:gd name="T90" fmla="+- 0 2473 1836"/>
              <a:gd name="T91" fmla="*/ 2473 h 1166"/>
              <a:gd name="T92" fmla="+- 0 8119 8086"/>
              <a:gd name="T93" fmla="*/ T92 w 2308"/>
              <a:gd name="T94" fmla="+- 0 2456 1836"/>
              <a:gd name="T95" fmla="*/ 2456 h 1166"/>
              <a:gd name="T96" fmla="+- 0 8136 8086"/>
              <a:gd name="T97" fmla="*/ T96 w 2308"/>
              <a:gd name="T98" fmla="+- 0 2480 1836"/>
              <a:gd name="T99" fmla="*/ 2480 h 1166"/>
              <a:gd name="T100" fmla="+- 0 8152 8086"/>
              <a:gd name="T101" fmla="*/ T100 w 2308"/>
              <a:gd name="T102" fmla="+- 0 2503 1836"/>
              <a:gd name="T103" fmla="*/ 2503 h 1166"/>
              <a:gd name="T104" fmla="+- 0 8170 8086"/>
              <a:gd name="T105" fmla="*/ T104 w 2308"/>
              <a:gd name="T106" fmla="+- 0 2543 1836"/>
              <a:gd name="T107" fmla="*/ 2543 h 1166"/>
              <a:gd name="T108" fmla="+- 0 8186 8086"/>
              <a:gd name="T109" fmla="*/ T108 w 2308"/>
              <a:gd name="T110" fmla="+- 0 2555 1836"/>
              <a:gd name="T111" fmla="*/ 2555 h 1166"/>
              <a:gd name="T112" fmla="+- 0 8200 8086"/>
              <a:gd name="T113" fmla="*/ T112 w 2308"/>
              <a:gd name="T114" fmla="+- 0 2566 1836"/>
              <a:gd name="T115" fmla="*/ 2566 h 1166"/>
              <a:gd name="T116" fmla="+- 0 8248 8086"/>
              <a:gd name="T117" fmla="*/ T116 w 2308"/>
              <a:gd name="T118" fmla="+- 0 2567 1836"/>
              <a:gd name="T119" fmla="*/ 2567 h 1166"/>
              <a:gd name="T120" fmla="+- 0 8260 8086"/>
              <a:gd name="T121" fmla="*/ T120 w 2308"/>
              <a:gd name="T122" fmla="+- 0 2580 1836"/>
              <a:gd name="T123" fmla="*/ 2580 h 1166"/>
              <a:gd name="T124" fmla="+- 0 8297 8086"/>
              <a:gd name="T125" fmla="*/ T124 w 2308"/>
              <a:gd name="T126" fmla="+- 0 2620 1836"/>
              <a:gd name="T127" fmla="*/ 2620 h 1166"/>
              <a:gd name="T128" fmla="+- 0 8251 8086"/>
              <a:gd name="T129" fmla="*/ T128 w 2308"/>
              <a:gd name="T130" fmla="+- 0 2599 1836"/>
              <a:gd name="T131" fmla="*/ 2599 h 1166"/>
              <a:gd name="T132" fmla="+- 0 8310 8086"/>
              <a:gd name="T133" fmla="*/ T132 w 2308"/>
              <a:gd name="T134" fmla="+- 0 2629 1836"/>
              <a:gd name="T135" fmla="*/ 2629 h 1166"/>
              <a:gd name="T136" fmla="+- 0 8336 8086"/>
              <a:gd name="T137" fmla="*/ T136 w 2308"/>
              <a:gd name="T138" fmla="+- 0 2642 1836"/>
              <a:gd name="T139" fmla="*/ 2642 h 1166"/>
              <a:gd name="T140" fmla="+- 0 8341 8086"/>
              <a:gd name="T141" fmla="*/ T140 w 2308"/>
              <a:gd name="T142" fmla="+- 0 2689 1836"/>
              <a:gd name="T143" fmla="*/ 2689 h 1166"/>
              <a:gd name="T144" fmla="+- 0 8359 8086"/>
              <a:gd name="T145" fmla="*/ T144 w 2308"/>
              <a:gd name="T146" fmla="+- 0 2704 1836"/>
              <a:gd name="T147" fmla="*/ 2704 h 1166"/>
              <a:gd name="T148" fmla="+- 0 8412 8086"/>
              <a:gd name="T149" fmla="*/ T148 w 2308"/>
              <a:gd name="T150" fmla="+- 0 2747 1836"/>
              <a:gd name="T151" fmla="*/ 2747 h 1166"/>
              <a:gd name="T152" fmla="+- 0 8397 8086"/>
              <a:gd name="T153" fmla="*/ T152 w 2308"/>
              <a:gd name="T154" fmla="+- 0 2727 1836"/>
              <a:gd name="T155" fmla="*/ 2727 h 1166"/>
              <a:gd name="T156" fmla="+- 0 8434 8086"/>
              <a:gd name="T157" fmla="*/ T156 w 2308"/>
              <a:gd name="T158" fmla="+- 0 2778 1836"/>
              <a:gd name="T159" fmla="*/ 2778 h 1166"/>
              <a:gd name="T160" fmla="+- 0 8471 8086"/>
              <a:gd name="T161" fmla="*/ T160 w 2308"/>
              <a:gd name="T162" fmla="+- 0 2787 1836"/>
              <a:gd name="T163" fmla="*/ 2787 h 1166"/>
              <a:gd name="T164" fmla="+- 0 8499 8086"/>
              <a:gd name="T165" fmla="*/ T164 w 2308"/>
              <a:gd name="T166" fmla="+- 0 2788 1836"/>
              <a:gd name="T167" fmla="*/ 2788 h 1166"/>
              <a:gd name="T168" fmla="+- 0 8533 8086"/>
              <a:gd name="T169" fmla="*/ T168 w 2308"/>
              <a:gd name="T170" fmla="+- 0 2803 1836"/>
              <a:gd name="T171" fmla="*/ 2803 h 1166"/>
              <a:gd name="T172" fmla="+- 0 8571 8086"/>
              <a:gd name="T173" fmla="*/ T172 w 2308"/>
              <a:gd name="T174" fmla="+- 0 2820 1836"/>
              <a:gd name="T175" fmla="*/ 2820 h 1166"/>
              <a:gd name="T176" fmla="+- 0 8576 8086"/>
              <a:gd name="T177" fmla="*/ T176 w 2308"/>
              <a:gd name="T178" fmla="+- 0 2813 1836"/>
              <a:gd name="T179" fmla="*/ 2813 h 1166"/>
              <a:gd name="T180" fmla="+- 0 8607 8086"/>
              <a:gd name="T181" fmla="*/ T180 w 2308"/>
              <a:gd name="T182" fmla="+- 0 2828 1836"/>
              <a:gd name="T183" fmla="*/ 2828 h 1166"/>
              <a:gd name="T184" fmla="+- 0 8642 8086"/>
              <a:gd name="T185" fmla="*/ T184 w 2308"/>
              <a:gd name="T186" fmla="+- 0 2845 1836"/>
              <a:gd name="T187" fmla="*/ 2845 h 1166"/>
              <a:gd name="T188" fmla="+- 0 8696 8086"/>
              <a:gd name="T189" fmla="*/ T188 w 2308"/>
              <a:gd name="T190" fmla="+- 0 2892 1836"/>
              <a:gd name="T191" fmla="*/ 2892 h 1166"/>
              <a:gd name="T192" fmla="+- 0 8731 8086"/>
              <a:gd name="T193" fmla="*/ T192 w 2308"/>
              <a:gd name="T194" fmla="+- 0 2902 1836"/>
              <a:gd name="T195" fmla="*/ 2902 h 1166"/>
              <a:gd name="T196" fmla="+- 0 8784 8086"/>
              <a:gd name="T197" fmla="*/ T196 w 2308"/>
              <a:gd name="T198" fmla="+- 0 2917 1836"/>
              <a:gd name="T199" fmla="*/ 2917 h 1166"/>
              <a:gd name="T200" fmla="+- 0 8828 8086"/>
              <a:gd name="T201" fmla="*/ T200 w 2308"/>
              <a:gd name="T202" fmla="+- 0 2911 1836"/>
              <a:gd name="T203" fmla="*/ 2911 h 1166"/>
              <a:gd name="T204" fmla="+- 0 8880 8086"/>
              <a:gd name="T205" fmla="*/ T204 w 2308"/>
              <a:gd name="T206" fmla="+- 0 2927 1836"/>
              <a:gd name="T207" fmla="*/ 2927 h 1166"/>
              <a:gd name="T208" fmla="+- 0 8948 8086"/>
              <a:gd name="T209" fmla="*/ T208 w 2308"/>
              <a:gd name="T210" fmla="+- 0 2947 1836"/>
              <a:gd name="T211" fmla="*/ 2947 h 1166"/>
              <a:gd name="T212" fmla="+- 0 9010 8086"/>
              <a:gd name="T213" fmla="*/ T212 w 2308"/>
              <a:gd name="T214" fmla="+- 0 2937 1836"/>
              <a:gd name="T215" fmla="*/ 2937 h 1166"/>
              <a:gd name="T216" fmla="+- 0 9079 8086"/>
              <a:gd name="T217" fmla="*/ T216 w 2308"/>
              <a:gd name="T218" fmla="+- 0 2952 1836"/>
              <a:gd name="T219" fmla="*/ 2952 h 1166"/>
              <a:gd name="T220" fmla="+- 0 9163 8086"/>
              <a:gd name="T221" fmla="*/ T220 w 2308"/>
              <a:gd name="T222" fmla="+- 0 2970 1836"/>
              <a:gd name="T223" fmla="*/ 2970 h 1166"/>
              <a:gd name="T224" fmla="+- 0 9244 8086"/>
              <a:gd name="T225" fmla="*/ T224 w 2308"/>
              <a:gd name="T226" fmla="+- 0 2961 1836"/>
              <a:gd name="T227" fmla="*/ 2961 h 1166"/>
              <a:gd name="T228" fmla="+- 0 9327 8086"/>
              <a:gd name="T229" fmla="*/ T228 w 2308"/>
              <a:gd name="T230" fmla="+- 0 2977 1836"/>
              <a:gd name="T231" fmla="*/ 2977 h 1166"/>
              <a:gd name="T232" fmla="+- 0 9403 8086"/>
              <a:gd name="T233" fmla="*/ T232 w 2308"/>
              <a:gd name="T234" fmla="+- 0 2992 1836"/>
              <a:gd name="T235" fmla="*/ 2992 h 1166"/>
              <a:gd name="T236" fmla="+- 0 9469 8086"/>
              <a:gd name="T237" fmla="*/ T236 w 2308"/>
              <a:gd name="T238" fmla="+- 0 3001 1836"/>
              <a:gd name="T239" fmla="*/ 3001 h 1166"/>
              <a:gd name="T240" fmla="+- 0 9550 8086"/>
              <a:gd name="T241" fmla="*/ T240 w 2308"/>
              <a:gd name="T242" fmla="+- 0 3001 1836"/>
              <a:gd name="T243" fmla="*/ 3001 h 1166"/>
              <a:gd name="T244" fmla="+- 0 9709 8086"/>
              <a:gd name="T245" fmla="*/ T244 w 2308"/>
              <a:gd name="T246" fmla="+- 0 3001 1836"/>
              <a:gd name="T247" fmla="*/ 3001 h 1166"/>
              <a:gd name="T248" fmla="+- 0 9876 8086"/>
              <a:gd name="T249" fmla="*/ T248 w 2308"/>
              <a:gd name="T250" fmla="+- 0 2994 1836"/>
              <a:gd name="T251" fmla="*/ 2994 h 1166"/>
              <a:gd name="T252" fmla="+- 0 10021 8086"/>
              <a:gd name="T253" fmla="*/ T252 w 2308"/>
              <a:gd name="T254" fmla="+- 0 2977 1836"/>
              <a:gd name="T255" fmla="*/ 2977 h 11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308" h="1166" extrusionOk="0">
                <a:moveTo>
                  <a:pt x="422" y="124"/>
                </a:moveTo>
                <a:cubicBezTo>
                  <a:pt x="343" y="124"/>
                  <a:pt x="270" y="129"/>
                  <a:pt x="224" y="148"/>
                </a:cubicBezTo>
                <a:cubicBezTo>
                  <a:pt x="200" y="158"/>
                  <a:pt x="174" y="167"/>
                  <a:pt x="149" y="198"/>
                </a:cubicBezTo>
                <a:cubicBezTo>
                  <a:pt x="137" y="212"/>
                  <a:pt x="138" y="259"/>
                  <a:pt x="124" y="272"/>
                </a:cubicBezTo>
                <a:cubicBezTo>
                  <a:pt x="75" y="318"/>
                  <a:pt x="101" y="295"/>
                  <a:pt x="75" y="347"/>
                </a:cubicBezTo>
                <a:cubicBezTo>
                  <a:pt x="54" y="389"/>
                  <a:pt x="63" y="401"/>
                  <a:pt x="50" y="446"/>
                </a:cubicBezTo>
                <a:cubicBezTo>
                  <a:pt x="41" y="478"/>
                  <a:pt x="34" y="488"/>
                  <a:pt x="25" y="520"/>
                </a:cubicBezTo>
                <a:cubicBezTo>
                  <a:pt x="22" y="531"/>
                  <a:pt x="-9" y="548"/>
                  <a:pt x="0" y="595"/>
                </a:cubicBezTo>
                <a:cubicBezTo>
                  <a:pt x="8" y="637"/>
                  <a:pt x="33" y="620"/>
                  <a:pt x="50" y="644"/>
                </a:cubicBezTo>
                <a:cubicBezTo>
                  <a:pt x="66" y="667"/>
                  <a:pt x="84" y="707"/>
                  <a:pt x="100" y="719"/>
                </a:cubicBezTo>
                <a:cubicBezTo>
                  <a:pt x="114" y="730"/>
                  <a:pt x="162" y="731"/>
                  <a:pt x="174" y="744"/>
                </a:cubicBezTo>
                <a:cubicBezTo>
                  <a:pt x="211" y="784"/>
                  <a:pt x="165" y="763"/>
                  <a:pt x="224" y="793"/>
                </a:cubicBezTo>
                <a:cubicBezTo>
                  <a:pt x="250" y="806"/>
                  <a:pt x="255" y="853"/>
                  <a:pt x="273" y="868"/>
                </a:cubicBezTo>
                <a:cubicBezTo>
                  <a:pt x="326" y="911"/>
                  <a:pt x="311" y="891"/>
                  <a:pt x="348" y="942"/>
                </a:cubicBezTo>
                <a:cubicBezTo>
                  <a:pt x="385" y="951"/>
                  <a:pt x="413" y="952"/>
                  <a:pt x="447" y="967"/>
                </a:cubicBezTo>
                <a:cubicBezTo>
                  <a:pt x="485" y="984"/>
                  <a:pt x="490" y="977"/>
                  <a:pt x="521" y="992"/>
                </a:cubicBezTo>
                <a:cubicBezTo>
                  <a:pt x="556" y="1009"/>
                  <a:pt x="610" y="1056"/>
                  <a:pt x="645" y="1066"/>
                </a:cubicBezTo>
                <a:cubicBezTo>
                  <a:pt x="698" y="1081"/>
                  <a:pt x="742" y="1075"/>
                  <a:pt x="794" y="1091"/>
                </a:cubicBezTo>
                <a:cubicBezTo>
                  <a:pt x="862" y="1111"/>
                  <a:pt x="924" y="1101"/>
                  <a:pt x="993" y="1116"/>
                </a:cubicBezTo>
                <a:cubicBezTo>
                  <a:pt x="1077" y="1134"/>
                  <a:pt x="1158" y="1125"/>
                  <a:pt x="1241" y="1141"/>
                </a:cubicBezTo>
                <a:cubicBezTo>
                  <a:pt x="1317" y="1156"/>
                  <a:pt x="1383" y="1165"/>
                  <a:pt x="1464" y="1165"/>
                </a:cubicBezTo>
                <a:cubicBezTo>
                  <a:pt x="1623" y="1165"/>
                  <a:pt x="1790" y="1158"/>
                  <a:pt x="1935" y="1141"/>
                </a:cubicBezTo>
                <a:cubicBezTo>
                  <a:pt x="1985" y="1135"/>
                  <a:pt x="1991" y="1136"/>
                  <a:pt x="2034" y="1116"/>
                </a:cubicBezTo>
                <a:cubicBezTo>
                  <a:pt x="2079" y="1094"/>
                  <a:pt x="2087" y="1114"/>
                  <a:pt x="2134" y="1091"/>
                </a:cubicBezTo>
                <a:cubicBezTo>
                  <a:pt x="2158" y="1079"/>
                  <a:pt x="2215" y="1055"/>
                  <a:pt x="2233" y="1041"/>
                </a:cubicBezTo>
                <a:cubicBezTo>
                  <a:pt x="2282" y="1003"/>
                  <a:pt x="2261" y="984"/>
                  <a:pt x="2282" y="942"/>
                </a:cubicBezTo>
                <a:cubicBezTo>
                  <a:pt x="2293" y="921"/>
                  <a:pt x="2305" y="918"/>
                  <a:pt x="2307" y="868"/>
                </a:cubicBezTo>
                <a:cubicBezTo>
                  <a:pt x="2311" y="760"/>
                  <a:pt x="2291" y="614"/>
                  <a:pt x="2282" y="545"/>
                </a:cubicBezTo>
                <a:cubicBezTo>
                  <a:pt x="2270" y="450"/>
                  <a:pt x="2279" y="335"/>
                  <a:pt x="2258" y="272"/>
                </a:cubicBezTo>
                <a:cubicBezTo>
                  <a:pt x="2241" y="221"/>
                  <a:pt x="2234" y="231"/>
                  <a:pt x="2208" y="198"/>
                </a:cubicBezTo>
                <a:cubicBezTo>
                  <a:pt x="2186" y="170"/>
                  <a:pt x="2195" y="164"/>
                  <a:pt x="2158" y="148"/>
                </a:cubicBezTo>
                <a:cubicBezTo>
                  <a:pt x="2133" y="137"/>
                  <a:pt x="2084" y="127"/>
                  <a:pt x="2059" y="124"/>
                </a:cubicBezTo>
                <a:cubicBezTo>
                  <a:pt x="2017" y="119"/>
                  <a:pt x="1966" y="103"/>
                  <a:pt x="1935" y="99"/>
                </a:cubicBezTo>
                <a:cubicBezTo>
                  <a:pt x="1859" y="89"/>
                  <a:pt x="1784" y="56"/>
                  <a:pt x="1712" y="49"/>
                </a:cubicBezTo>
                <a:cubicBezTo>
                  <a:pt x="1622" y="40"/>
                  <a:pt x="1546" y="12"/>
                  <a:pt x="1464" y="0"/>
                </a:cubicBezTo>
                <a:cubicBezTo>
                  <a:pt x="1317" y="-21"/>
                  <a:pt x="1156" y="8"/>
                  <a:pt x="1017" y="24"/>
                </a:cubicBezTo>
                <a:cubicBezTo>
                  <a:pt x="898" y="38"/>
                  <a:pt x="755" y="25"/>
                  <a:pt x="670" y="49"/>
                </a:cubicBezTo>
                <a:cubicBezTo>
                  <a:pt x="630" y="60"/>
                  <a:pt x="584" y="57"/>
                  <a:pt x="546" y="74"/>
                </a:cubicBezTo>
                <a:cubicBezTo>
                  <a:pt x="505" y="91"/>
                  <a:pt x="467" y="103"/>
                  <a:pt x="422" y="124"/>
                </a:cubicBezTo>
                <a:cubicBezTo>
                  <a:pt x="391" y="138"/>
                  <a:pt x="354" y="135"/>
                  <a:pt x="323" y="148"/>
                </a:cubicBezTo>
                <a:cubicBezTo>
                  <a:pt x="306" y="155"/>
                  <a:pt x="295" y="171"/>
                  <a:pt x="248" y="173"/>
                </a:cubicBezTo>
                <a:cubicBezTo>
                  <a:pt x="223" y="174"/>
                  <a:pt x="199" y="173"/>
                  <a:pt x="174" y="173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1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517525" y="1330325"/>
            <a:ext cx="3930650" cy="2527300"/>
          </a:xfrm>
          <a:custGeom>
            <a:avLst/>
            <a:gdLst>
              <a:gd name="T0" fmla="+- 0 9451 1439"/>
              <a:gd name="T1" fmla="*/ T0 w 10915"/>
              <a:gd name="T2" fmla="+- 0 3820 3696"/>
              <a:gd name="T3" fmla="*/ 3820 h 7021"/>
              <a:gd name="T4" fmla="+- 0 9128 1439"/>
              <a:gd name="T5" fmla="*/ T4 w 10915"/>
              <a:gd name="T6" fmla="+- 0 3845 3696"/>
              <a:gd name="T7" fmla="*/ 3845 h 7021"/>
              <a:gd name="T8" fmla="+- 0 9004 1439"/>
              <a:gd name="T9" fmla="*/ T8 w 10915"/>
              <a:gd name="T10" fmla="+- 0 4043 3696"/>
              <a:gd name="T11" fmla="*/ 4043 h 7021"/>
              <a:gd name="T12" fmla="+- 0 9079 1439"/>
              <a:gd name="T13" fmla="*/ T12 w 10915"/>
              <a:gd name="T14" fmla="+- 0 4316 3696"/>
              <a:gd name="T15" fmla="*/ 4316 h 7021"/>
              <a:gd name="T16" fmla="+- 0 9203 1439"/>
              <a:gd name="T17" fmla="*/ T16 w 10915"/>
              <a:gd name="T18" fmla="+- 0 4614 3696"/>
              <a:gd name="T19" fmla="*/ 4614 h 7021"/>
              <a:gd name="T20" fmla="+- 0 9550 1439"/>
              <a:gd name="T21" fmla="*/ T20 w 10915"/>
              <a:gd name="T22" fmla="+- 0 4688 3696"/>
              <a:gd name="T23" fmla="*/ 4688 h 7021"/>
              <a:gd name="T24" fmla="+- 0 9971 1439"/>
              <a:gd name="T25" fmla="*/ T24 w 10915"/>
              <a:gd name="T26" fmla="+- 0 4614 3696"/>
              <a:gd name="T27" fmla="*/ 4614 h 7021"/>
              <a:gd name="T28" fmla="+- 0 10269 1439"/>
              <a:gd name="T29" fmla="*/ T28 w 10915"/>
              <a:gd name="T30" fmla="+- 0 4539 3696"/>
              <a:gd name="T31" fmla="*/ 4539 h 7021"/>
              <a:gd name="T32" fmla="+- 0 11931 1439"/>
              <a:gd name="T33" fmla="*/ T32 w 10915"/>
              <a:gd name="T34" fmla="+- 0 4564 3696"/>
              <a:gd name="T35" fmla="*/ 4564 h 7021"/>
              <a:gd name="T36" fmla="+- 0 12278 1439"/>
              <a:gd name="T37" fmla="*/ T36 w 10915"/>
              <a:gd name="T38" fmla="+- 0 4415 3696"/>
              <a:gd name="T39" fmla="*/ 4415 h 7021"/>
              <a:gd name="T40" fmla="+- 0 12328 1439"/>
              <a:gd name="T41" fmla="*/ T40 w 10915"/>
              <a:gd name="T42" fmla="+- 0 3870 3696"/>
              <a:gd name="T43" fmla="*/ 3870 h 7021"/>
              <a:gd name="T44" fmla="+- 0 12179 1439"/>
              <a:gd name="T45" fmla="*/ T44 w 10915"/>
              <a:gd name="T46" fmla="+- 0 3721 3696"/>
              <a:gd name="T47" fmla="*/ 3721 h 7021"/>
              <a:gd name="T48" fmla="+- 0 10542 1439"/>
              <a:gd name="T49" fmla="*/ T48 w 10915"/>
              <a:gd name="T50" fmla="+- 0 3696 3696"/>
              <a:gd name="T51" fmla="*/ 3696 h 7021"/>
              <a:gd name="T52" fmla="+- 0 9798 1439"/>
              <a:gd name="T53" fmla="*/ T52 w 10915"/>
              <a:gd name="T54" fmla="+- 0 3845 3696"/>
              <a:gd name="T55" fmla="*/ 3845 h 7021"/>
              <a:gd name="T56" fmla="+- 0 7392 1439"/>
              <a:gd name="T57" fmla="*/ T56 w 10915"/>
              <a:gd name="T58" fmla="+- 0 5457 3696"/>
              <a:gd name="T59" fmla="*/ 5457 h 7021"/>
              <a:gd name="T60" fmla="+- 0 6474 1439"/>
              <a:gd name="T61" fmla="*/ T60 w 10915"/>
              <a:gd name="T62" fmla="+- 0 5407 3696"/>
              <a:gd name="T63" fmla="*/ 5407 h 7021"/>
              <a:gd name="T64" fmla="+- 0 6251 1439"/>
              <a:gd name="T65" fmla="*/ T64 w 10915"/>
              <a:gd name="T66" fmla="+- 0 5581 3696"/>
              <a:gd name="T67" fmla="*/ 5581 h 7021"/>
              <a:gd name="T68" fmla="+- 0 5854 1439"/>
              <a:gd name="T69" fmla="*/ T68 w 10915"/>
              <a:gd name="T70" fmla="+- 0 5705 3696"/>
              <a:gd name="T71" fmla="*/ 5705 h 7021"/>
              <a:gd name="T72" fmla="+- 0 5928 1439"/>
              <a:gd name="T73" fmla="*/ T72 w 10915"/>
              <a:gd name="T74" fmla="+- 0 6028 3696"/>
              <a:gd name="T75" fmla="*/ 6028 h 7021"/>
              <a:gd name="T76" fmla="+- 0 6077 1439"/>
              <a:gd name="T77" fmla="*/ T76 w 10915"/>
              <a:gd name="T78" fmla="+- 0 6251 3696"/>
              <a:gd name="T79" fmla="*/ 6251 h 7021"/>
              <a:gd name="T80" fmla="+- 0 6449 1439"/>
              <a:gd name="T81" fmla="*/ T80 w 10915"/>
              <a:gd name="T82" fmla="+- 0 6375 3696"/>
              <a:gd name="T83" fmla="*/ 6375 h 7021"/>
              <a:gd name="T84" fmla="+- 0 7342 1439"/>
              <a:gd name="T85" fmla="*/ T84 w 10915"/>
              <a:gd name="T86" fmla="+- 0 6400 3696"/>
              <a:gd name="T87" fmla="*/ 6400 h 7021"/>
              <a:gd name="T88" fmla="+- 0 7565 1439"/>
              <a:gd name="T89" fmla="*/ T88 w 10915"/>
              <a:gd name="T90" fmla="+- 0 6276 3696"/>
              <a:gd name="T91" fmla="*/ 6276 h 7021"/>
              <a:gd name="T92" fmla="+- 0 7689 1439"/>
              <a:gd name="T93" fmla="*/ T92 w 10915"/>
              <a:gd name="T94" fmla="+- 0 6028 3696"/>
              <a:gd name="T95" fmla="*/ 6028 h 7021"/>
              <a:gd name="T96" fmla="+- 0 7665 1439"/>
              <a:gd name="T97" fmla="*/ T96 w 10915"/>
              <a:gd name="T98" fmla="+- 0 5507 3696"/>
              <a:gd name="T99" fmla="*/ 5507 h 7021"/>
              <a:gd name="T100" fmla="+- 0 3547 1439"/>
              <a:gd name="T101" fmla="*/ T100 w 10915"/>
              <a:gd name="T102" fmla="+- 0 7169 3696"/>
              <a:gd name="T103" fmla="*/ 7169 h 7021"/>
              <a:gd name="T104" fmla="+- 0 2580 1439"/>
              <a:gd name="T105" fmla="*/ T104 w 10915"/>
              <a:gd name="T106" fmla="+- 0 7268 3696"/>
              <a:gd name="T107" fmla="*/ 7268 h 7021"/>
              <a:gd name="T108" fmla="+- 0 2381 1439"/>
              <a:gd name="T109" fmla="*/ T108 w 10915"/>
              <a:gd name="T110" fmla="+- 0 7466 3696"/>
              <a:gd name="T111" fmla="*/ 7466 h 7021"/>
              <a:gd name="T112" fmla="+- 0 2356 1439"/>
              <a:gd name="T113" fmla="*/ T112 w 10915"/>
              <a:gd name="T114" fmla="+- 0 7813 3696"/>
              <a:gd name="T115" fmla="*/ 7813 h 7021"/>
              <a:gd name="T116" fmla="+- 0 2505 1439"/>
              <a:gd name="T117" fmla="*/ T116 w 10915"/>
              <a:gd name="T118" fmla="+- 0 8012 3696"/>
              <a:gd name="T119" fmla="*/ 8012 h 7021"/>
              <a:gd name="T120" fmla="+- 0 2977 1439"/>
              <a:gd name="T121" fmla="*/ T120 w 10915"/>
              <a:gd name="T122" fmla="+- 0 7987 3696"/>
              <a:gd name="T123" fmla="*/ 7987 h 7021"/>
              <a:gd name="T124" fmla="+- 0 3621 1439"/>
              <a:gd name="T125" fmla="*/ T124 w 10915"/>
              <a:gd name="T126" fmla="+- 0 8012 3696"/>
              <a:gd name="T127" fmla="*/ 8012 h 7021"/>
              <a:gd name="T128" fmla="+- 0 3894 1439"/>
              <a:gd name="T129" fmla="*/ T128 w 10915"/>
              <a:gd name="T130" fmla="+- 0 8111 3696"/>
              <a:gd name="T131" fmla="*/ 8111 h 7021"/>
              <a:gd name="T132" fmla="+- 0 4787 1439"/>
              <a:gd name="T133" fmla="*/ T132 w 10915"/>
              <a:gd name="T134" fmla="+- 0 8111 3696"/>
              <a:gd name="T135" fmla="*/ 8111 h 7021"/>
              <a:gd name="T136" fmla="+- 0 4986 1439"/>
              <a:gd name="T137" fmla="*/ T136 w 10915"/>
              <a:gd name="T138" fmla="+- 0 7962 3696"/>
              <a:gd name="T139" fmla="*/ 7962 h 7021"/>
              <a:gd name="T140" fmla="+- 0 5011 1439"/>
              <a:gd name="T141" fmla="*/ T140 w 10915"/>
              <a:gd name="T142" fmla="+- 0 7565 3696"/>
              <a:gd name="T143" fmla="*/ 7565 h 7021"/>
              <a:gd name="T144" fmla="+- 0 4787 1439"/>
              <a:gd name="T145" fmla="*/ T144 w 10915"/>
              <a:gd name="T146" fmla="+- 0 7367 3696"/>
              <a:gd name="T147" fmla="*/ 7367 h 7021"/>
              <a:gd name="T148" fmla="+- 0 4539 1439"/>
              <a:gd name="T149" fmla="*/ T148 w 10915"/>
              <a:gd name="T150" fmla="+- 0 7243 3696"/>
              <a:gd name="T151" fmla="*/ 7243 h 7021"/>
              <a:gd name="T152" fmla="+- 0 2307 1439"/>
              <a:gd name="T153" fmla="*/ T152 w 10915"/>
              <a:gd name="T154" fmla="+- 0 9823 3696"/>
              <a:gd name="T155" fmla="*/ 9823 h 7021"/>
              <a:gd name="T156" fmla="+- 0 1860 1439"/>
              <a:gd name="T157" fmla="*/ T156 w 10915"/>
              <a:gd name="T158" fmla="+- 0 9748 3696"/>
              <a:gd name="T159" fmla="*/ 9748 h 7021"/>
              <a:gd name="T160" fmla="+- 0 1612 1439"/>
              <a:gd name="T161" fmla="*/ T160 w 10915"/>
              <a:gd name="T162" fmla="+- 0 9847 3696"/>
              <a:gd name="T163" fmla="*/ 9847 h 7021"/>
              <a:gd name="T164" fmla="+- 0 1488 1439"/>
              <a:gd name="T165" fmla="*/ T164 w 10915"/>
              <a:gd name="T166" fmla="+- 0 10120 3696"/>
              <a:gd name="T167" fmla="*/ 10120 h 7021"/>
              <a:gd name="T168" fmla="+- 0 1488 1439"/>
              <a:gd name="T169" fmla="*/ T168 w 10915"/>
              <a:gd name="T170" fmla="+- 0 10567 3696"/>
              <a:gd name="T171" fmla="*/ 10567 h 7021"/>
              <a:gd name="T172" fmla="+- 0 2034 1439"/>
              <a:gd name="T173" fmla="*/ T172 w 10915"/>
              <a:gd name="T174" fmla="+- 0 10691 3696"/>
              <a:gd name="T175" fmla="*/ 10691 h 7021"/>
              <a:gd name="T176" fmla="+- 0 3398 1439"/>
              <a:gd name="T177" fmla="*/ T176 w 10915"/>
              <a:gd name="T178" fmla="+- 0 10666 3696"/>
              <a:gd name="T179" fmla="*/ 10666 h 7021"/>
              <a:gd name="T180" fmla="+- 0 3597 1439"/>
              <a:gd name="T181" fmla="*/ T180 w 10915"/>
              <a:gd name="T182" fmla="+- 0 10418 3696"/>
              <a:gd name="T183" fmla="*/ 10418 h 7021"/>
              <a:gd name="T184" fmla="+- 0 3547 1439"/>
              <a:gd name="T185" fmla="*/ T184 w 10915"/>
              <a:gd name="T186" fmla="+- 0 9922 3696"/>
              <a:gd name="T187" fmla="*/ 9922 h 7021"/>
              <a:gd name="T188" fmla="+- 0 3175 1439"/>
              <a:gd name="T189" fmla="*/ T188 w 10915"/>
              <a:gd name="T190" fmla="+- 0 9823 3696"/>
              <a:gd name="T191" fmla="*/ 9823 h 7021"/>
              <a:gd name="T192" fmla="+- 0 2729 1439"/>
              <a:gd name="T193" fmla="*/ T192 w 10915"/>
              <a:gd name="T194" fmla="+- 0 9748 3696"/>
              <a:gd name="T195" fmla="*/ 9748 h 7021"/>
              <a:gd name="T196" fmla="+- 0 2108 1439"/>
              <a:gd name="T197" fmla="*/ T196 w 10915"/>
              <a:gd name="T198" fmla="+- 0 9773 3696"/>
              <a:gd name="T199" fmla="*/ 9773 h 702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</a:cxnLst>
            <a:rect l="0" t="0" r="r" b="b"/>
            <a:pathLst>
              <a:path w="10915" h="7021" extrusionOk="0">
                <a:moveTo>
                  <a:pt x="8532" y="174"/>
                </a:moveTo>
                <a:cubicBezTo>
                  <a:pt x="8491" y="171"/>
                  <a:pt x="8474" y="153"/>
                  <a:pt x="8433" y="149"/>
                </a:cubicBezTo>
                <a:cubicBezTo>
                  <a:pt x="8294" y="135"/>
                  <a:pt x="8145" y="137"/>
                  <a:pt x="8012" y="124"/>
                </a:cubicBezTo>
                <a:cubicBezTo>
                  <a:pt x="7967" y="120"/>
                  <a:pt x="7873" y="100"/>
                  <a:pt x="7863" y="99"/>
                </a:cubicBezTo>
                <a:cubicBezTo>
                  <a:pt x="7807" y="92"/>
                  <a:pt x="7780" y="119"/>
                  <a:pt x="7764" y="124"/>
                </a:cubicBezTo>
                <a:cubicBezTo>
                  <a:pt x="7720" y="139"/>
                  <a:pt x="7723" y="132"/>
                  <a:pt x="7689" y="149"/>
                </a:cubicBezTo>
                <a:cubicBezTo>
                  <a:pt x="7657" y="165"/>
                  <a:pt x="7663" y="180"/>
                  <a:pt x="7640" y="198"/>
                </a:cubicBezTo>
                <a:cubicBezTo>
                  <a:pt x="7592" y="237"/>
                  <a:pt x="7620" y="183"/>
                  <a:pt x="7590" y="248"/>
                </a:cubicBezTo>
                <a:cubicBezTo>
                  <a:pt x="7570" y="291"/>
                  <a:pt x="7567" y="296"/>
                  <a:pt x="7565" y="347"/>
                </a:cubicBezTo>
                <a:cubicBezTo>
                  <a:pt x="7563" y="404"/>
                  <a:pt x="7573" y="425"/>
                  <a:pt x="7590" y="471"/>
                </a:cubicBezTo>
                <a:cubicBezTo>
                  <a:pt x="7606" y="514"/>
                  <a:pt x="7599" y="513"/>
                  <a:pt x="7615" y="546"/>
                </a:cubicBezTo>
                <a:cubicBezTo>
                  <a:pt x="7632" y="582"/>
                  <a:pt x="7625" y="590"/>
                  <a:pt x="7640" y="620"/>
                </a:cubicBezTo>
                <a:cubicBezTo>
                  <a:pt x="7656" y="652"/>
                  <a:pt x="7648" y="654"/>
                  <a:pt x="7664" y="694"/>
                </a:cubicBezTo>
                <a:cubicBezTo>
                  <a:pt x="7686" y="750"/>
                  <a:pt x="7695" y="761"/>
                  <a:pt x="7714" y="794"/>
                </a:cubicBezTo>
                <a:cubicBezTo>
                  <a:pt x="7725" y="813"/>
                  <a:pt x="7754" y="909"/>
                  <a:pt x="7764" y="918"/>
                </a:cubicBezTo>
                <a:cubicBezTo>
                  <a:pt x="7788" y="939"/>
                  <a:pt x="7836" y="929"/>
                  <a:pt x="7863" y="942"/>
                </a:cubicBezTo>
                <a:cubicBezTo>
                  <a:pt x="7891" y="956"/>
                  <a:pt x="7933" y="955"/>
                  <a:pt x="7987" y="967"/>
                </a:cubicBezTo>
                <a:cubicBezTo>
                  <a:pt x="8026" y="976"/>
                  <a:pt x="8060" y="998"/>
                  <a:pt x="8111" y="992"/>
                </a:cubicBezTo>
                <a:cubicBezTo>
                  <a:pt x="8156" y="987"/>
                  <a:pt x="8191" y="972"/>
                  <a:pt x="8235" y="967"/>
                </a:cubicBezTo>
                <a:cubicBezTo>
                  <a:pt x="8302" y="959"/>
                  <a:pt x="8343" y="961"/>
                  <a:pt x="8408" y="942"/>
                </a:cubicBezTo>
                <a:cubicBezTo>
                  <a:pt x="8447" y="931"/>
                  <a:pt x="8493" y="929"/>
                  <a:pt x="8532" y="918"/>
                </a:cubicBezTo>
                <a:cubicBezTo>
                  <a:pt x="8566" y="908"/>
                  <a:pt x="8581" y="905"/>
                  <a:pt x="8632" y="893"/>
                </a:cubicBezTo>
                <a:cubicBezTo>
                  <a:pt x="8682" y="881"/>
                  <a:pt x="8696" y="870"/>
                  <a:pt x="8756" y="868"/>
                </a:cubicBezTo>
                <a:cubicBezTo>
                  <a:pt x="8789" y="867"/>
                  <a:pt x="8797" y="847"/>
                  <a:pt x="8830" y="843"/>
                </a:cubicBezTo>
                <a:cubicBezTo>
                  <a:pt x="9183" y="799"/>
                  <a:pt x="9659" y="829"/>
                  <a:pt x="9971" y="868"/>
                </a:cubicBezTo>
                <a:cubicBezTo>
                  <a:pt x="10004" y="872"/>
                  <a:pt x="10013" y="887"/>
                  <a:pt x="10046" y="893"/>
                </a:cubicBezTo>
                <a:cubicBezTo>
                  <a:pt x="10166" y="914"/>
                  <a:pt x="10413" y="909"/>
                  <a:pt x="10492" y="868"/>
                </a:cubicBezTo>
                <a:cubicBezTo>
                  <a:pt x="10517" y="855"/>
                  <a:pt x="10584" y="796"/>
                  <a:pt x="10591" y="794"/>
                </a:cubicBezTo>
                <a:cubicBezTo>
                  <a:pt x="10657" y="771"/>
                  <a:pt x="10704" y="804"/>
                  <a:pt x="10765" y="769"/>
                </a:cubicBezTo>
                <a:cubicBezTo>
                  <a:pt x="10789" y="756"/>
                  <a:pt x="10832" y="729"/>
                  <a:pt x="10839" y="719"/>
                </a:cubicBezTo>
                <a:cubicBezTo>
                  <a:pt x="10850" y="703"/>
                  <a:pt x="10884" y="640"/>
                  <a:pt x="10889" y="620"/>
                </a:cubicBezTo>
                <a:cubicBezTo>
                  <a:pt x="10897" y="590"/>
                  <a:pt x="10911" y="520"/>
                  <a:pt x="10914" y="496"/>
                </a:cubicBezTo>
                <a:cubicBezTo>
                  <a:pt x="10928" y="392"/>
                  <a:pt x="10916" y="238"/>
                  <a:pt x="10889" y="174"/>
                </a:cubicBezTo>
                <a:cubicBezTo>
                  <a:pt x="10872" y="134"/>
                  <a:pt x="10880" y="131"/>
                  <a:pt x="10864" y="99"/>
                </a:cubicBezTo>
                <a:cubicBezTo>
                  <a:pt x="10847" y="65"/>
                  <a:pt x="10847" y="69"/>
                  <a:pt x="10815" y="50"/>
                </a:cubicBezTo>
                <a:cubicBezTo>
                  <a:pt x="10791" y="36"/>
                  <a:pt x="10792" y="29"/>
                  <a:pt x="10740" y="25"/>
                </a:cubicBezTo>
                <a:cubicBezTo>
                  <a:pt x="10670" y="19"/>
                  <a:pt x="10573" y="46"/>
                  <a:pt x="10542" y="50"/>
                </a:cubicBezTo>
                <a:cubicBezTo>
                  <a:pt x="10287" y="82"/>
                  <a:pt x="9993" y="49"/>
                  <a:pt x="9748" y="25"/>
                </a:cubicBezTo>
                <a:cubicBezTo>
                  <a:pt x="9537" y="4"/>
                  <a:pt x="9301" y="19"/>
                  <a:pt x="9103" y="0"/>
                </a:cubicBezTo>
                <a:cubicBezTo>
                  <a:pt x="8952" y="-14"/>
                  <a:pt x="8640" y="-33"/>
                  <a:pt x="8532" y="25"/>
                </a:cubicBezTo>
                <a:cubicBezTo>
                  <a:pt x="8495" y="45"/>
                  <a:pt x="8466" y="66"/>
                  <a:pt x="8433" y="99"/>
                </a:cubicBezTo>
                <a:cubicBezTo>
                  <a:pt x="8412" y="120"/>
                  <a:pt x="8396" y="129"/>
                  <a:pt x="8359" y="149"/>
                </a:cubicBezTo>
              </a:path>
              <a:path w="10915" h="7021" extrusionOk="0">
                <a:moveTo>
                  <a:pt x="6176" y="1860"/>
                </a:moveTo>
                <a:cubicBezTo>
                  <a:pt x="6123" y="1847"/>
                  <a:pt x="6110" y="1801"/>
                  <a:pt x="6052" y="1786"/>
                </a:cubicBezTo>
                <a:cubicBezTo>
                  <a:pt x="6000" y="1772"/>
                  <a:pt x="5987" y="1779"/>
                  <a:pt x="5953" y="1761"/>
                </a:cubicBezTo>
                <a:cubicBezTo>
                  <a:pt x="5914" y="1740"/>
                  <a:pt x="5873" y="1718"/>
                  <a:pt x="5829" y="1711"/>
                </a:cubicBezTo>
                <a:cubicBezTo>
                  <a:pt x="5664" y="1683"/>
                  <a:pt x="5440" y="1708"/>
                  <a:pt x="5308" y="1687"/>
                </a:cubicBezTo>
                <a:cubicBezTo>
                  <a:pt x="5217" y="1672"/>
                  <a:pt x="5088" y="1701"/>
                  <a:pt x="5035" y="1711"/>
                </a:cubicBezTo>
                <a:cubicBezTo>
                  <a:pt x="4973" y="1723"/>
                  <a:pt x="4971" y="1707"/>
                  <a:pt x="4936" y="1736"/>
                </a:cubicBezTo>
                <a:cubicBezTo>
                  <a:pt x="4923" y="1746"/>
                  <a:pt x="4837" y="1810"/>
                  <a:pt x="4837" y="1811"/>
                </a:cubicBezTo>
                <a:cubicBezTo>
                  <a:pt x="4818" y="1847"/>
                  <a:pt x="4831" y="1861"/>
                  <a:pt x="4812" y="1885"/>
                </a:cubicBezTo>
                <a:cubicBezTo>
                  <a:pt x="4791" y="1911"/>
                  <a:pt x="4801" y="1924"/>
                  <a:pt x="4762" y="1935"/>
                </a:cubicBezTo>
                <a:cubicBezTo>
                  <a:pt x="4673" y="1961"/>
                  <a:pt x="4534" y="1935"/>
                  <a:pt x="4440" y="1935"/>
                </a:cubicBezTo>
                <a:cubicBezTo>
                  <a:pt x="4433" y="1986"/>
                  <a:pt x="4423" y="1971"/>
                  <a:pt x="4415" y="2009"/>
                </a:cubicBezTo>
                <a:cubicBezTo>
                  <a:pt x="4402" y="2076"/>
                  <a:pt x="4431" y="2131"/>
                  <a:pt x="4440" y="2183"/>
                </a:cubicBezTo>
                <a:cubicBezTo>
                  <a:pt x="4449" y="2236"/>
                  <a:pt x="4443" y="2229"/>
                  <a:pt x="4465" y="2257"/>
                </a:cubicBezTo>
                <a:cubicBezTo>
                  <a:pt x="4486" y="2284"/>
                  <a:pt x="4471" y="2296"/>
                  <a:pt x="4489" y="2332"/>
                </a:cubicBezTo>
                <a:cubicBezTo>
                  <a:pt x="4504" y="2362"/>
                  <a:pt x="4510" y="2368"/>
                  <a:pt x="4539" y="2406"/>
                </a:cubicBezTo>
                <a:cubicBezTo>
                  <a:pt x="4553" y="2425"/>
                  <a:pt x="4570" y="2455"/>
                  <a:pt x="4589" y="2480"/>
                </a:cubicBezTo>
                <a:cubicBezTo>
                  <a:pt x="4601" y="2496"/>
                  <a:pt x="4615" y="2525"/>
                  <a:pt x="4638" y="2555"/>
                </a:cubicBezTo>
                <a:cubicBezTo>
                  <a:pt x="4641" y="2559"/>
                  <a:pt x="4695" y="2600"/>
                  <a:pt x="4713" y="2604"/>
                </a:cubicBezTo>
                <a:cubicBezTo>
                  <a:pt x="4754" y="2613"/>
                  <a:pt x="4797" y="2614"/>
                  <a:pt x="4837" y="2629"/>
                </a:cubicBezTo>
                <a:cubicBezTo>
                  <a:pt x="4895" y="2651"/>
                  <a:pt x="4951" y="2661"/>
                  <a:pt x="5010" y="2679"/>
                </a:cubicBezTo>
                <a:cubicBezTo>
                  <a:pt x="5060" y="2694"/>
                  <a:pt x="5097" y="2704"/>
                  <a:pt x="5159" y="2704"/>
                </a:cubicBezTo>
                <a:cubicBezTo>
                  <a:pt x="5244" y="2704"/>
                  <a:pt x="5301" y="2717"/>
                  <a:pt x="5382" y="2728"/>
                </a:cubicBezTo>
                <a:cubicBezTo>
                  <a:pt x="5545" y="2751"/>
                  <a:pt x="5778" y="2728"/>
                  <a:pt x="5903" y="2704"/>
                </a:cubicBezTo>
                <a:cubicBezTo>
                  <a:pt x="5956" y="2694"/>
                  <a:pt x="5950" y="2702"/>
                  <a:pt x="5978" y="2679"/>
                </a:cubicBezTo>
                <a:cubicBezTo>
                  <a:pt x="5996" y="2664"/>
                  <a:pt x="6028" y="2647"/>
                  <a:pt x="6052" y="2629"/>
                </a:cubicBezTo>
                <a:cubicBezTo>
                  <a:pt x="6077" y="2610"/>
                  <a:pt x="6090" y="2607"/>
                  <a:pt x="6126" y="2580"/>
                </a:cubicBezTo>
                <a:cubicBezTo>
                  <a:pt x="6148" y="2563"/>
                  <a:pt x="6170" y="2535"/>
                  <a:pt x="6176" y="2505"/>
                </a:cubicBezTo>
                <a:cubicBezTo>
                  <a:pt x="6184" y="2466"/>
                  <a:pt x="6186" y="2441"/>
                  <a:pt x="6201" y="2406"/>
                </a:cubicBezTo>
                <a:cubicBezTo>
                  <a:pt x="6214" y="2376"/>
                  <a:pt x="6237" y="2347"/>
                  <a:pt x="6250" y="2332"/>
                </a:cubicBezTo>
                <a:cubicBezTo>
                  <a:pt x="6274" y="2306"/>
                  <a:pt x="6272" y="2312"/>
                  <a:pt x="6275" y="2257"/>
                </a:cubicBezTo>
                <a:cubicBezTo>
                  <a:pt x="6282" y="2137"/>
                  <a:pt x="6268" y="2015"/>
                  <a:pt x="6250" y="1910"/>
                </a:cubicBezTo>
                <a:cubicBezTo>
                  <a:pt x="6243" y="1870"/>
                  <a:pt x="6232" y="1847"/>
                  <a:pt x="6226" y="1811"/>
                </a:cubicBezTo>
                <a:cubicBezTo>
                  <a:pt x="6218" y="1763"/>
                  <a:pt x="6220" y="1768"/>
                  <a:pt x="6201" y="1736"/>
                </a:cubicBezTo>
              </a:path>
              <a:path w="10915" h="7021" extrusionOk="0">
                <a:moveTo>
                  <a:pt x="3026" y="3497"/>
                </a:moveTo>
                <a:cubicBezTo>
                  <a:pt x="2720" y="3497"/>
                  <a:pt x="2399" y="3504"/>
                  <a:pt x="2108" y="3473"/>
                </a:cubicBezTo>
                <a:cubicBezTo>
                  <a:pt x="1888" y="3449"/>
                  <a:pt x="1484" y="3426"/>
                  <a:pt x="1314" y="3497"/>
                </a:cubicBezTo>
                <a:cubicBezTo>
                  <a:pt x="1283" y="3510"/>
                  <a:pt x="1246" y="3509"/>
                  <a:pt x="1215" y="3522"/>
                </a:cubicBezTo>
                <a:cubicBezTo>
                  <a:pt x="1174" y="3540"/>
                  <a:pt x="1170" y="3557"/>
                  <a:pt x="1141" y="3572"/>
                </a:cubicBezTo>
                <a:cubicBezTo>
                  <a:pt x="1083" y="3601"/>
                  <a:pt x="1074" y="3619"/>
                  <a:pt x="1017" y="3646"/>
                </a:cubicBezTo>
                <a:cubicBezTo>
                  <a:pt x="982" y="3663"/>
                  <a:pt x="986" y="3664"/>
                  <a:pt x="967" y="3696"/>
                </a:cubicBezTo>
                <a:cubicBezTo>
                  <a:pt x="950" y="3725"/>
                  <a:pt x="960" y="3734"/>
                  <a:pt x="942" y="3770"/>
                </a:cubicBezTo>
                <a:cubicBezTo>
                  <a:pt x="933" y="3787"/>
                  <a:pt x="928" y="3805"/>
                  <a:pt x="917" y="3845"/>
                </a:cubicBezTo>
                <a:cubicBezTo>
                  <a:pt x="907" y="3882"/>
                  <a:pt x="899" y="3867"/>
                  <a:pt x="893" y="3919"/>
                </a:cubicBezTo>
                <a:cubicBezTo>
                  <a:pt x="885" y="3989"/>
                  <a:pt x="913" y="4085"/>
                  <a:pt x="917" y="4117"/>
                </a:cubicBezTo>
                <a:cubicBezTo>
                  <a:pt x="923" y="4166"/>
                  <a:pt x="910" y="4176"/>
                  <a:pt x="942" y="4217"/>
                </a:cubicBezTo>
                <a:cubicBezTo>
                  <a:pt x="944" y="4220"/>
                  <a:pt x="985" y="4285"/>
                  <a:pt x="992" y="4291"/>
                </a:cubicBezTo>
                <a:cubicBezTo>
                  <a:pt x="1018" y="4313"/>
                  <a:pt x="1032" y="4297"/>
                  <a:pt x="1066" y="4316"/>
                </a:cubicBezTo>
                <a:cubicBezTo>
                  <a:pt x="1089" y="4329"/>
                  <a:pt x="1089" y="4339"/>
                  <a:pt x="1141" y="4341"/>
                </a:cubicBezTo>
                <a:cubicBezTo>
                  <a:pt x="1238" y="4345"/>
                  <a:pt x="1354" y="4336"/>
                  <a:pt x="1414" y="4316"/>
                </a:cubicBezTo>
                <a:cubicBezTo>
                  <a:pt x="1456" y="4302"/>
                  <a:pt x="1499" y="4304"/>
                  <a:pt x="1538" y="4291"/>
                </a:cubicBezTo>
                <a:cubicBezTo>
                  <a:pt x="1584" y="4275"/>
                  <a:pt x="1561" y="4269"/>
                  <a:pt x="1637" y="4266"/>
                </a:cubicBezTo>
                <a:cubicBezTo>
                  <a:pt x="1776" y="4261"/>
                  <a:pt x="1963" y="4243"/>
                  <a:pt x="2083" y="4291"/>
                </a:cubicBezTo>
                <a:cubicBezTo>
                  <a:pt x="2119" y="4305"/>
                  <a:pt x="2142" y="4310"/>
                  <a:pt x="2182" y="4316"/>
                </a:cubicBezTo>
                <a:cubicBezTo>
                  <a:pt x="2226" y="4323"/>
                  <a:pt x="2267" y="4336"/>
                  <a:pt x="2282" y="4341"/>
                </a:cubicBezTo>
                <a:cubicBezTo>
                  <a:pt x="2325" y="4356"/>
                  <a:pt x="2331" y="4375"/>
                  <a:pt x="2356" y="4390"/>
                </a:cubicBezTo>
                <a:cubicBezTo>
                  <a:pt x="2379" y="4404"/>
                  <a:pt x="2429" y="4402"/>
                  <a:pt x="2455" y="4415"/>
                </a:cubicBezTo>
                <a:cubicBezTo>
                  <a:pt x="2523" y="4449"/>
                  <a:pt x="2555" y="4462"/>
                  <a:pt x="2629" y="4465"/>
                </a:cubicBezTo>
                <a:cubicBezTo>
                  <a:pt x="2818" y="4472"/>
                  <a:pt x="3072" y="4500"/>
                  <a:pt x="3249" y="4440"/>
                </a:cubicBezTo>
                <a:cubicBezTo>
                  <a:pt x="3284" y="4428"/>
                  <a:pt x="3315" y="4430"/>
                  <a:pt x="3348" y="4415"/>
                </a:cubicBezTo>
                <a:cubicBezTo>
                  <a:pt x="3389" y="4396"/>
                  <a:pt x="3393" y="4381"/>
                  <a:pt x="3423" y="4366"/>
                </a:cubicBezTo>
                <a:cubicBezTo>
                  <a:pt x="3433" y="4361"/>
                  <a:pt x="3489" y="4350"/>
                  <a:pt x="3497" y="4341"/>
                </a:cubicBezTo>
                <a:cubicBezTo>
                  <a:pt x="3522" y="4314"/>
                  <a:pt x="3534" y="4301"/>
                  <a:pt x="3547" y="4266"/>
                </a:cubicBezTo>
                <a:cubicBezTo>
                  <a:pt x="3561" y="4228"/>
                  <a:pt x="3568" y="4192"/>
                  <a:pt x="3572" y="4167"/>
                </a:cubicBezTo>
                <a:cubicBezTo>
                  <a:pt x="3577" y="4135"/>
                  <a:pt x="3591" y="4125"/>
                  <a:pt x="3596" y="4093"/>
                </a:cubicBezTo>
                <a:cubicBezTo>
                  <a:pt x="3609" y="4015"/>
                  <a:pt x="3590" y="3912"/>
                  <a:pt x="3572" y="3869"/>
                </a:cubicBezTo>
                <a:cubicBezTo>
                  <a:pt x="3553" y="3824"/>
                  <a:pt x="3524" y="3791"/>
                  <a:pt x="3497" y="3770"/>
                </a:cubicBezTo>
                <a:cubicBezTo>
                  <a:pt x="3477" y="3754"/>
                  <a:pt x="3445" y="3738"/>
                  <a:pt x="3423" y="3721"/>
                </a:cubicBezTo>
                <a:cubicBezTo>
                  <a:pt x="3403" y="3706"/>
                  <a:pt x="3388" y="3687"/>
                  <a:pt x="3348" y="3671"/>
                </a:cubicBezTo>
                <a:cubicBezTo>
                  <a:pt x="3308" y="3655"/>
                  <a:pt x="3328" y="3670"/>
                  <a:pt x="3274" y="3646"/>
                </a:cubicBezTo>
                <a:cubicBezTo>
                  <a:pt x="3237" y="3614"/>
                  <a:pt x="3276" y="3620"/>
                  <a:pt x="3199" y="3597"/>
                </a:cubicBezTo>
                <a:cubicBezTo>
                  <a:pt x="3194" y="3596"/>
                  <a:pt x="3127" y="3557"/>
                  <a:pt x="3100" y="3547"/>
                </a:cubicBezTo>
                <a:cubicBezTo>
                  <a:pt x="3060" y="3533"/>
                  <a:pt x="3016" y="3538"/>
                  <a:pt x="2976" y="3522"/>
                </a:cubicBezTo>
                <a:cubicBezTo>
                  <a:pt x="2959" y="3515"/>
                  <a:pt x="2947" y="3501"/>
                  <a:pt x="2902" y="3497"/>
                </a:cubicBezTo>
              </a:path>
              <a:path w="10915" h="7021" extrusionOk="0">
                <a:moveTo>
                  <a:pt x="868" y="6127"/>
                </a:moveTo>
                <a:cubicBezTo>
                  <a:pt x="769" y="6127"/>
                  <a:pt x="687" y="6117"/>
                  <a:pt x="595" y="6102"/>
                </a:cubicBezTo>
                <a:cubicBezTo>
                  <a:pt x="554" y="6095"/>
                  <a:pt x="533" y="6083"/>
                  <a:pt x="496" y="6077"/>
                </a:cubicBezTo>
                <a:cubicBezTo>
                  <a:pt x="455" y="6070"/>
                  <a:pt x="435" y="6058"/>
                  <a:pt x="421" y="6052"/>
                </a:cubicBezTo>
                <a:cubicBezTo>
                  <a:pt x="382" y="6036"/>
                  <a:pt x="341" y="6029"/>
                  <a:pt x="297" y="6027"/>
                </a:cubicBezTo>
                <a:cubicBezTo>
                  <a:pt x="242" y="6024"/>
                  <a:pt x="221" y="6022"/>
                  <a:pt x="198" y="6052"/>
                </a:cubicBezTo>
                <a:cubicBezTo>
                  <a:pt x="180" y="6076"/>
                  <a:pt x="192" y="6116"/>
                  <a:pt x="173" y="6151"/>
                </a:cubicBezTo>
                <a:cubicBezTo>
                  <a:pt x="151" y="6191"/>
                  <a:pt x="147" y="6232"/>
                  <a:pt x="124" y="6275"/>
                </a:cubicBezTo>
                <a:cubicBezTo>
                  <a:pt x="117" y="6287"/>
                  <a:pt x="86" y="6306"/>
                  <a:pt x="74" y="6325"/>
                </a:cubicBezTo>
                <a:cubicBezTo>
                  <a:pt x="46" y="6368"/>
                  <a:pt x="64" y="6379"/>
                  <a:pt x="49" y="6424"/>
                </a:cubicBezTo>
                <a:cubicBezTo>
                  <a:pt x="34" y="6469"/>
                  <a:pt x="9" y="6463"/>
                  <a:pt x="0" y="6499"/>
                </a:cubicBezTo>
                <a:cubicBezTo>
                  <a:pt x="-20" y="6575"/>
                  <a:pt x="14" y="6660"/>
                  <a:pt x="24" y="6722"/>
                </a:cubicBezTo>
                <a:cubicBezTo>
                  <a:pt x="34" y="6784"/>
                  <a:pt x="16" y="6818"/>
                  <a:pt x="49" y="6871"/>
                </a:cubicBezTo>
                <a:cubicBezTo>
                  <a:pt x="52" y="6876"/>
                  <a:pt x="95" y="6943"/>
                  <a:pt x="99" y="6945"/>
                </a:cubicBezTo>
                <a:cubicBezTo>
                  <a:pt x="127" y="6959"/>
                  <a:pt x="152" y="6966"/>
                  <a:pt x="173" y="6970"/>
                </a:cubicBezTo>
                <a:cubicBezTo>
                  <a:pt x="306" y="6997"/>
                  <a:pt x="465" y="6978"/>
                  <a:pt x="595" y="6995"/>
                </a:cubicBezTo>
                <a:cubicBezTo>
                  <a:pt x="904" y="7036"/>
                  <a:pt x="1242" y="6970"/>
                  <a:pt x="1538" y="7020"/>
                </a:cubicBezTo>
                <a:cubicBezTo>
                  <a:pt x="1635" y="7036"/>
                  <a:pt x="1778" y="7006"/>
                  <a:pt x="1835" y="6995"/>
                </a:cubicBezTo>
                <a:cubicBezTo>
                  <a:pt x="1873" y="6988"/>
                  <a:pt x="1952" y="6971"/>
                  <a:pt x="1959" y="6970"/>
                </a:cubicBezTo>
                <a:cubicBezTo>
                  <a:pt x="2011" y="6960"/>
                  <a:pt x="2032" y="6959"/>
                  <a:pt x="2058" y="6945"/>
                </a:cubicBezTo>
                <a:cubicBezTo>
                  <a:pt x="2122" y="6911"/>
                  <a:pt x="2107" y="6909"/>
                  <a:pt x="2133" y="6846"/>
                </a:cubicBezTo>
                <a:cubicBezTo>
                  <a:pt x="2151" y="6803"/>
                  <a:pt x="2145" y="6771"/>
                  <a:pt x="2158" y="6722"/>
                </a:cubicBezTo>
                <a:cubicBezTo>
                  <a:pt x="2169" y="6684"/>
                  <a:pt x="2180" y="6670"/>
                  <a:pt x="2182" y="6623"/>
                </a:cubicBezTo>
                <a:cubicBezTo>
                  <a:pt x="2188" y="6519"/>
                  <a:pt x="2193" y="6365"/>
                  <a:pt x="2158" y="6300"/>
                </a:cubicBezTo>
                <a:cubicBezTo>
                  <a:pt x="2137" y="6260"/>
                  <a:pt x="2137" y="6247"/>
                  <a:pt x="2108" y="6226"/>
                </a:cubicBezTo>
                <a:cubicBezTo>
                  <a:pt x="2082" y="6207"/>
                  <a:pt x="2045" y="6203"/>
                  <a:pt x="2009" y="6201"/>
                </a:cubicBezTo>
                <a:cubicBezTo>
                  <a:pt x="1952" y="6198"/>
                  <a:pt x="1935" y="6171"/>
                  <a:pt x="1885" y="6151"/>
                </a:cubicBezTo>
                <a:cubicBezTo>
                  <a:pt x="1824" y="6126"/>
                  <a:pt x="1795" y="6143"/>
                  <a:pt x="1736" y="6127"/>
                </a:cubicBezTo>
                <a:cubicBezTo>
                  <a:pt x="1695" y="6116"/>
                  <a:pt x="1655" y="6114"/>
                  <a:pt x="1612" y="6102"/>
                </a:cubicBezTo>
                <a:cubicBezTo>
                  <a:pt x="1597" y="6098"/>
                  <a:pt x="1539" y="6077"/>
                  <a:pt x="1488" y="6077"/>
                </a:cubicBezTo>
                <a:cubicBezTo>
                  <a:pt x="1414" y="6077"/>
                  <a:pt x="1353" y="6069"/>
                  <a:pt x="1290" y="6052"/>
                </a:cubicBezTo>
                <a:cubicBezTo>
                  <a:pt x="1267" y="6046"/>
                  <a:pt x="1191" y="6003"/>
                  <a:pt x="1190" y="6003"/>
                </a:cubicBezTo>
                <a:cubicBezTo>
                  <a:pt x="1051" y="5976"/>
                  <a:pt x="869" y="6007"/>
                  <a:pt x="744" y="6027"/>
                </a:cubicBezTo>
                <a:cubicBezTo>
                  <a:pt x="667" y="6039"/>
                  <a:pt x="707" y="6042"/>
                  <a:pt x="669" y="6077"/>
                </a:cubicBezTo>
                <a:cubicBezTo>
                  <a:pt x="645" y="6077"/>
                  <a:pt x="637" y="6077"/>
                  <a:pt x="645" y="6102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500188" y="3554413"/>
            <a:ext cx="785812" cy="1312862"/>
          </a:xfrm>
          <a:custGeom>
            <a:avLst/>
            <a:gdLst>
              <a:gd name="T0" fmla="+- 0 5135 4167"/>
              <a:gd name="T1" fmla="*/ T0 w 2184"/>
              <a:gd name="T2" fmla="+- 0 12576 9872"/>
              <a:gd name="T3" fmla="*/ 12576 h 3648"/>
              <a:gd name="T4" fmla="+- 0 4341 4167"/>
              <a:gd name="T5" fmla="*/ T4 w 2184"/>
              <a:gd name="T6" fmla="+- 0 12601 9872"/>
              <a:gd name="T7" fmla="*/ 12601 h 3648"/>
              <a:gd name="T8" fmla="+- 0 4266 4167"/>
              <a:gd name="T9" fmla="*/ T8 w 2184"/>
              <a:gd name="T10" fmla="+- 0 12626 9872"/>
              <a:gd name="T11" fmla="*/ 12626 h 3648"/>
              <a:gd name="T12" fmla="+- 0 4192 4167"/>
              <a:gd name="T13" fmla="*/ T12 w 2184"/>
              <a:gd name="T14" fmla="+- 0 12675 9872"/>
              <a:gd name="T15" fmla="*/ 12675 h 3648"/>
              <a:gd name="T16" fmla="+- 0 4167 4167"/>
              <a:gd name="T17" fmla="*/ T16 w 2184"/>
              <a:gd name="T18" fmla="+- 0 12750 9872"/>
              <a:gd name="T19" fmla="*/ 12750 h 3648"/>
              <a:gd name="T20" fmla="+- 0 4167 4167"/>
              <a:gd name="T21" fmla="*/ T20 w 2184"/>
              <a:gd name="T22" fmla="+- 0 13519 9872"/>
              <a:gd name="T23" fmla="*/ 13519 h 3648"/>
              <a:gd name="T24" fmla="+- 0 4415 4167"/>
              <a:gd name="T25" fmla="*/ T24 w 2184"/>
              <a:gd name="T26" fmla="+- 0 13494 9872"/>
              <a:gd name="T27" fmla="*/ 13494 h 3648"/>
              <a:gd name="T28" fmla="+- 0 4514 4167"/>
              <a:gd name="T29" fmla="*/ T28 w 2184"/>
              <a:gd name="T30" fmla="+- 0 13469 9872"/>
              <a:gd name="T31" fmla="*/ 13469 h 3648"/>
              <a:gd name="T32" fmla="+- 0 5011 4167"/>
              <a:gd name="T33" fmla="*/ T32 w 2184"/>
              <a:gd name="T34" fmla="+- 0 13444 9872"/>
              <a:gd name="T35" fmla="*/ 13444 h 3648"/>
              <a:gd name="T36" fmla="+- 0 5655 4167"/>
              <a:gd name="T37" fmla="*/ T36 w 2184"/>
              <a:gd name="T38" fmla="+- 0 13419 9872"/>
              <a:gd name="T39" fmla="*/ 13419 h 3648"/>
              <a:gd name="T40" fmla="+- 0 5804 4167"/>
              <a:gd name="T41" fmla="*/ T40 w 2184"/>
              <a:gd name="T42" fmla="+- 0 13395 9872"/>
              <a:gd name="T43" fmla="*/ 13395 h 3648"/>
              <a:gd name="T44" fmla="+- 0 5879 4167"/>
              <a:gd name="T45" fmla="*/ T44 w 2184"/>
              <a:gd name="T46" fmla="+- 0 13345 9872"/>
              <a:gd name="T47" fmla="*/ 13345 h 3648"/>
              <a:gd name="T48" fmla="+- 0 5928 4167"/>
              <a:gd name="T49" fmla="*/ T48 w 2184"/>
              <a:gd name="T50" fmla="+- 0 13196 9872"/>
              <a:gd name="T51" fmla="*/ 13196 h 3648"/>
              <a:gd name="T52" fmla="+- 0 5904 4167"/>
              <a:gd name="T53" fmla="*/ T52 w 2184"/>
              <a:gd name="T54" fmla="+- 0 13072 9872"/>
              <a:gd name="T55" fmla="*/ 13072 h 3648"/>
              <a:gd name="T56" fmla="+- 0 5879 4167"/>
              <a:gd name="T57" fmla="*/ T56 w 2184"/>
              <a:gd name="T58" fmla="+- 0 12650 9872"/>
              <a:gd name="T59" fmla="*/ 12650 h 3648"/>
              <a:gd name="T60" fmla="+- 0 5854 4167"/>
              <a:gd name="T61" fmla="*/ T60 w 2184"/>
              <a:gd name="T62" fmla="+- 0 12477 9872"/>
              <a:gd name="T63" fmla="*/ 12477 h 3648"/>
              <a:gd name="T64" fmla="+- 0 5755 4167"/>
              <a:gd name="T65" fmla="*/ T64 w 2184"/>
              <a:gd name="T66" fmla="+- 0 12427 9872"/>
              <a:gd name="T67" fmla="*/ 12427 h 3648"/>
              <a:gd name="T68" fmla="+- 0 5556 4167"/>
              <a:gd name="T69" fmla="*/ T68 w 2184"/>
              <a:gd name="T70" fmla="+- 0 12402 9872"/>
              <a:gd name="T71" fmla="*/ 12402 h 3648"/>
              <a:gd name="T72" fmla="+- 0 5432 4167"/>
              <a:gd name="T73" fmla="*/ T72 w 2184"/>
              <a:gd name="T74" fmla="+- 0 12378 9872"/>
              <a:gd name="T75" fmla="*/ 12378 h 3648"/>
              <a:gd name="T76" fmla="+- 0 5358 4167"/>
              <a:gd name="T77" fmla="*/ T76 w 2184"/>
              <a:gd name="T78" fmla="+- 0 12353 9872"/>
              <a:gd name="T79" fmla="*/ 12353 h 3648"/>
              <a:gd name="T80" fmla="+- 0 5283 4167"/>
              <a:gd name="T81" fmla="*/ T80 w 2184"/>
              <a:gd name="T82" fmla="+- 0 12328 9872"/>
              <a:gd name="T83" fmla="*/ 12328 h 3648"/>
              <a:gd name="T84" fmla="+- 0 5209 4167"/>
              <a:gd name="T85" fmla="*/ T84 w 2184"/>
              <a:gd name="T86" fmla="+- 0 12353 9872"/>
              <a:gd name="T87" fmla="*/ 12353 h 3648"/>
              <a:gd name="T88" fmla="+- 0 5135 4167"/>
              <a:gd name="T89" fmla="*/ T88 w 2184"/>
              <a:gd name="T90" fmla="+- 0 12402 9872"/>
              <a:gd name="T91" fmla="*/ 12402 h 3648"/>
              <a:gd name="T92" fmla="+- 0 5110 4167"/>
              <a:gd name="T93" fmla="*/ T92 w 2184"/>
              <a:gd name="T94" fmla="+- 0 12502 9872"/>
              <a:gd name="T95" fmla="*/ 12502 h 3648"/>
              <a:gd name="T96" fmla="+- 0 5085 4167"/>
              <a:gd name="T97" fmla="*/ T96 w 2184"/>
              <a:gd name="T98" fmla="+- 0 12576 9872"/>
              <a:gd name="T99" fmla="*/ 12576 h 3648"/>
              <a:gd name="T100" fmla="+- 0 6226 4167"/>
              <a:gd name="T101" fmla="*/ T100 w 2184"/>
              <a:gd name="T102" fmla="+- 0 10616 9872"/>
              <a:gd name="T103" fmla="*/ 10616 h 3648"/>
              <a:gd name="T104" fmla="+- 0 6276 4167"/>
              <a:gd name="T105" fmla="*/ T104 w 2184"/>
              <a:gd name="T106" fmla="+- 0 10542 9872"/>
              <a:gd name="T107" fmla="*/ 10542 h 3648"/>
              <a:gd name="T108" fmla="+- 0 6300 4167"/>
              <a:gd name="T109" fmla="*/ T108 w 2184"/>
              <a:gd name="T110" fmla="+- 0 10468 9872"/>
              <a:gd name="T111" fmla="*/ 10468 h 3648"/>
              <a:gd name="T112" fmla="+- 0 6325 4167"/>
              <a:gd name="T113" fmla="*/ T112 w 2184"/>
              <a:gd name="T114" fmla="+- 0 10393 9872"/>
              <a:gd name="T115" fmla="*/ 10393 h 3648"/>
              <a:gd name="T116" fmla="+- 0 6350 4167"/>
              <a:gd name="T117" fmla="*/ T116 w 2184"/>
              <a:gd name="T118" fmla="+- 0 10145 9872"/>
              <a:gd name="T119" fmla="*/ 10145 h 3648"/>
              <a:gd name="T120" fmla="+- 0 6325 4167"/>
              <a:gd name="T121" fmla="*/ T120 w 2184"/>
              <a:gd name="T122" fmla="+- 0 9971 9872"/>
              <a:gd name="T123" fmla="*/ 9971 h 3648"/>
              <a:gd name="T124" fmla="+- 0 6226 4167"/>
              <a:gd name="T125" fmla="*/ T124 w 2184"/>
              <a:gd name="T126" fmla="+- 0 9897 9872"/>
              <a:gd name="T127" fmla="*/ 9897 h 3648"/>
              <a:gd name="T128" fmla="+- 0 6152 4167"/>
              <a:gd name="T129" fmla="*/ T128 w 2184"/>
              <a:gd name="T130" fmla="+- 0 9872 9872"/>
              <a:gd name="T131" fmla="*/ 9872 h 3648"/>
              <a:gd name="T132" fmla="+- 0 5854 4167"/>
              <a:gd name="T133" fmla="*/ T132 w 2184"/>
              <a:gd name="T134" fmla="+- 0 9897 9872"/>
              <a:gd name="T135" fmla="*/ 9897 h 3648"/>
              <a:gd name="T136" fmla="+- 0 5755 4167"/>
              <a:gd name="T137" fmla="*/ T136 w 2184"/>
              <a:gd name="T138" fmla="+- 0 9922 9872"/>
              <a:gd name="T139" fmla="*/ 9922 h 3648"/>
              <a:gd name="T140" fmla="+- 0 5680 4167"/>
              <a:gd name="T141" fmla="*/ T140 w 2184"/>
              <a:gd name="T142" fmla="+- 0 9947 9872"/>
              <a:gd name="T143" fmla="*/ 9947 h 3648"/>
              <a:gd name="T144" fmla="+- 0 5581 4167"/>
              <a:gd name="T145" fmla="*/ T144 w 2184"/>
              <a:gd name="T146" fmla="+- 0 9971 9872"/>
              <a:gd name="T147" fmla="*/ 9971 h 3648"/>
              <a:gd name="T148" fmla="+- 0 5482 4167"/>
              <a:gd name="T149" fmla="*/ T148 w 2184"/>
              <a:gd name="T150" fmla="+- 0 9996 9872"/>
              <a:gd name="T151" fmla="*/ 9996 h 3648"/>
              <a:gd name="T152" fmla="+- 0 5432 4167"/>
              <a:gd name="T153" fmla="*/ T152 w 2184"/>
              <a:gd name="T154" fmla="+- 0 10046 9872"/>
              <a:gd name="T155" fmla="*/ 10046 h 3648"/>
              <a:gd name="T156" fmla="+- 0 5283 4167"/>
              <a:gd name="T157" fmla="*/ T156 w 2184"/>
              <a:gd name="T158" fmla="+- 0 10021 9872"/>
              <a:gd name="T159" fmla="*/ 10021 h 3648"/>
              <a:gd name="T160" fmla="+- 0 5234 4167"/>
              <a:gd name="T161" fmla="*/ T160 w 2184"/>
              <a:gd name="T162" fmla="+- 0 9971 9872"/>
              <a:gd name="T163" fmla="*/ 9971 h 3648"/>
              <a:gd name="T164" fmla="+- 0 5110 4167"/>
              <a:gd name="T165" fmla="*/ T164 w 2184"/>
              <a:gd name="T166" fmla="+- 0 9947 9872"/>
              <a:gd name="T167" fmla="*/ 9947 h 3648"/>
              <a:gd name="T168" fmla="+- 0 5011 4167"/>
              <a:gd name="T169" fmla="*/ T168 w 2184"/>
              <a:gd name="T170" fmla="+- 0 9922 9872"/>
              <a:gd name="T171" fmla="*/ 9922 h 3648"/>
              <a:gd name="T172" fmla="+- 0 4862 4167"/>
              <a:gd name="T173" fmla="*/ T172 w 2184"/>
              <a:gd name="T174" fmla="+- 0 9922 9872"/>
              <a:gd name="T175" fmla="*/ 9922 h 3648"/>
              <a:gd name="T176" fmla="+- 0 4887 4167"/>
              <a:gd name="T177" fmla="*/ T176 w 2184"/>
              <a:gd name="T178" fmla="+- 0 10220 9872"/>
              <a:gd name="T179" fmla="*/ 10220 h 3648"/>
              <a:gd name="T180" fmla="+- 0 4911 4167"/>
              <a:gd name="T181" fmla="*/ T180 w 2184"/>
              <a:gd name="T182" fmla="+- 0 10294 9872"/>
              <a:gd name="T183" fmla="*/ 10294 h 3648"/>
              <a:gd name="T184" fmla="+- 0 4936 4167"/>
              <a:gd name="T185" fmla="*/ T184 w 2184"/>
              <a:gd name="T186" fmla="+- 0 10368 9872"/>
              <a:gd name="T187" fmla="*/ 10368 h 3648"/>
              <a:gd name="T188" fmla="+- 0 4986 4167"/>
              <a:gd name="T189" fmla="*/ T188 w 2184"/>
              <a:gd name="T190" fmla="+- 0 10443 9872"/>
              <a:gd name="T191" fmla="*/ 10443 h 3648"/>
              <a:gd name="T192" fmla="+- 0 5060 4167"/>
              <a:gd name="T193" fmla="*/ T192 w 2184"/>
              <a:gd name="T194" fmla="+- 0 10492 9872"/>
              <a:gd name="T195" fmla="*/ 10492 h 3648"/>
              <a:gd name="T196" fmla="+- 0 5135 4167"/>
              <a:gd name="T197" fmla="*/ T196 w 2184"/>
              <a:gd name="T198" fmla="+- 0 10517 9872"/>
              <a:gd name="T199" fmla="*/ 10517 h 3648"/>
              <a:gd name="T200" fmla="+- 0 5259 4167"/>
              <a:gd name="T201" fmla="*/ T200 w 2184"/>
              <a:gd name="T202" fmla="+- 0 10542 9872"/>
              <a:gd name="T203" fmla="*/ 10542 h 3648"/>
              <a:gd name="T204" fmla="+- 0 5333 4167"/>
              <a:gd name="T205" fmla="*/ T204 w 2184"/>
              <a:gd name="T206" fmla="+- 0 10592 9872"/>
              <a:gd name="T207" fmla="*/ 10592 h 3648"/>
              <a:gd name="T208" fmla="+- 0 5432 4167"/>
              <a:gd name="T209" fmla="*/ T208 w 2184"/>
              <a:gd name="T210" fmla="+- 0 10616 9872"/>
              <a:gd name="T211" fmla="*/ 10616 h 3648"/>
              <a:gd name="T212" fmla="+- 0 6003 4167"/>
              <a:gd name="T213" fmla="*/ T212 w 2184"/>
              <a:gd name="T214" fmla="+- 0 10592 9872"/>
              <a:gd name="T215" fmla="*/ 10592 h 3648"/>
              <a:gd name="T216" fmla="+- 0 6077 4167"/>
              <a:gd name="T217" fmla="*/ T216 w 2184"/>
              <a:gd name="T218" fmla="+- 0 10542 9872"/>
              <a:gd name="T219" fmla="*/ 10542 h 3648"/>
              <a:gd name="T220" fmla="+- 0 6152 4167"/>
              <a:gd name="T221" fmla="*/ T220 w 2184"/>
              <a:gd name="T222" fmla="+- 0 10517 9872"/>
              <a:gd name="T223" fmla="*/ 10517 h 3648"/>
              <a:gd name="T224" fmla="+- 0 6226 4167"/>
              <a:gd name="T225" fmla="*/ T224 w 2184"/>
              <a:gd name="T226" fmla="+- 0 10468 9872"/>
              <a:gd name="T227" fmla="*/ 10468 h 3648"/>
              <a:gd name="T228" fmla="+- 0 6325 4167"/>
              <a:gd name="T229" fmla="*/ T228 w 2184"/>
              <a:gd name="T230" fmla="+- 0 10443 9872"/>
              <a:gd name="T231" fmla="*/ 10443 h 3648"/>
              <a:gd name="T232" fmla="+- 0 6350 4167"/>
              <a:gd name="T233" fmla="*/ T232 w 2184"/>
              <a:gd name="T234" fmla="+- 0 10418 9872"/>
              <a:gd name="T235" fmla="*/ 10418 h 364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2184" h="3648" extrusionOk="0">
                <a:moveTo>
                  <a:pt x="968" y="2704"/>
                </a:moveTo>
                <a:cubicBezTo>
                  <a:pt x="706" y="2704"/>
                  <a:pt x="419" y="2688"/>
                  <a:pt x="174" y="2729"/>
                </a:cubicBezTo>
                <a:cubicBezTo>
                  <a:pt x="127" y="2737"/>
                  <a:pt x="120" y="2743"/>
                  <a:pt x="99" y="2754"/>
                </a:cubicBezTo>
                <a:cubicBezTo>
                  <a:pt x="62" y="2774"/>
                  <a:pt x="44" y="2786"/>
                  <a:pt x="25" y="2803"/>
                </a:cubicBezTo>
                <a:cubicBezTo>
                  <a:pt x="-3" y="2828"/>
                  <a:pt x="3" y="2824"/>
                  <a:pt x="0" y="2878"/>
                </a:cubicBezTo>
                <a:cubicBezTo>
                  <a:pt x="-15" y="3132"/>
                  <a:pt x="0" y="3392"/>
                  <a:pt x="0" y="3647"/>
                </a:cubicBezTo>
                <a:cubicBezTo>
                  <a:pt x="89" y="3647"/>
                  <a:pt x="173" y="3656"/>
                  <a:pt x="248" y="3622"/>
                </a:cubicBezTo>
                <a:cubicBezTo>
                  <a:pt x="282" y="3607"/>
                  <a:pt x="306" y="3599"/>
                  <a:pt x="347" y="3597"/>
                </a:cubicBezTo>
                <a:cubicBezTo>
                  <a:pt x="515" y="3590"/>
                  <a:pt x="691" y="3598"/>
                  <a:pt x="844" y="3572"/>
                </a:cubicBezTo>
                <a:cubicBezTo>
                  <a:pt x="1050" y="3537"/>
                  <a:pt x="1317" y="3581"/>
                  <a:pt x="1488" y="3547"/>
                </a:cubicBezTo>
                <a:cubicBezTo>
                  <a:pt x="1532" y="3538"/>
                  <a:pt x="1623" y="3526"/>
                  <a:pt x="1637" y="3523"/>
                </a:cubicBezTo>
                <a:cubicBezTo>
                  <a:pt x="1693" y="3512"/>
                  <a:pt x="1687" y="3525"/>
                  <a:pt x="1712" y="3473"/>
                </a:cubicBezTo>
                <a:cubicBezTo>
                  <a:pt x="1736" y="3423"/>
                  <a:pt x="1758" y="3384"/>
                  <a:pt x="1761" y="3324"/>
                </a:cubicBezTo>
                <a:cubicBezTo>
                  <a:pt x="1764" y="3271"/>
                  <a:pt x="1745" y="3250"/>
                  <a:pt x="1737" y="3200"/>
                </a:cubicBezTo>
                <a:cubicBezTo>
                  <a:pt x="1716" y="3066"/>
                  <a:pt x="1732" y="2879"/>
                  <a:pt x="1712" y="2778"/>
                </a:cubicBezTo>
                <a:cubicBezTo>
                  <a:pt x="1698" y="2709"/>
                  <a:pt x="1733" y="2640"/>
                  <a:pt x="1687" y="2605"/>
                </a:cubicBezTo>
                <a:cubicBezTo>
                  <a:pt x="1641" y="2570"/>
                  <a:pt x="1645" y="2558"/>
                  <a:pt x="1588" y="2555"/>
                </a:cubicBezTo>
                <a:cubicBezTo>
                  <a:pt x="1515" y="2551"/>
                  <a:pt x="1449" y="2540"/>
                  <a:pt x="1389" y="2530"/>
                </a:cubicBezTo>
                <a:cubicBezTo>
                  <a:pt x="1336" y="2521"/>
                  <a:pt x="1318" y="2538"/>
                  <a:pt x="1265" y="2506"/>
                </a:cubicBezTo>
                <a:cubicBezTo>
                  <a:pt x="1236" y="2488"/>
                  <a:pt x="1227" y="2499"/>
                  <a:pt x="1191" y="2481"/>
                </a:cubicBezTo>
                <a:cubicBezTo>
                  <a:pt x="1170" y="2470"/>
                  <a:pt x="1166" y="2459"/>
                  <a:pt x="1116" y="2456"/>
                </a:cubicBezTo>
                <a:cubicBezTo>
                  <a:pt x="1075" y="2454"/>
                  <a:pt x="1064" y="2464"/>
                  <a:pt x="1042" y="2481"/>
                </a:cubicBezTo>
                <a:cubicBezTo>
                  <a:pt x="1030" y="2490"/>
                  <a:pt x="980" y="2515"/>
                  <a:pt x="968" y="2530"/>
                </a:cubicBezTo>
                <a:cubicBezTo>
                  <a:pt x="946" y="2555"/>
                  <a:pt x="954" y="2598"/>
                  <a:pt x="943" y="2630"/>
                </a:cubicBezTo>
                <a:cubicBezTo>
                  <a:pt x="931" y="2665"/>
                  <a:pt x="923" y="2663"/>
                  <a:pt x="918" y="2704"/>
                </a:cubicBezTo>
              </a:path>
              <a:path w="2184" h="3648" extrusionOk="0">
                <a:moveTo>
                  <a:pt x="2059" y="744"/>
                </a:moveTo>
                <a:cubicBezTo>
                  <a:pt x="2076" y="716"/>
                  <a:pt x="2093" y="687"/>
                  <a:pt x="2109" y="670"/>
                </a:cubicBezTo>
                <a:cubicBezTo>
                  <a:pt x="2128" y="650"/>
                  <a:pt x="2131" y="635"/>
                  <a:pt x="2133" y="596"/>
                </a:cubicBezTo>
                <a:cubicBezTo>
                  <a:pt x="2136" y="541"/>
                  <a:pt x="2150" y="561"/>
                  <a:pt x="2158" y="521"/>
                </a:cubicBezTo>
                <a:cubicBezTo>
                  <a:pt x="2174" y="441"/>
                  <a:pt x="2168" y="345"/>
                  <a:pt x="2183" y="273"/>
                </a:cubicBezTo>
                <a:cubicBezTo>
                  <a:pt x="2195" y="212"/>
                  <a:pt x="2184" y="146"/>
                  <a:pt x="2158" y="99"/>
                </a:cubicBezTo>
                <a:cubicBezTo>
                  <a:pt x="2130" y="47"/>
                  <a:pt x="2109" y="55"/>
                  <a:pt x="2059" y="25"/>
                </a:cubicBezTo>
                <a:cubicBezTo>
                  <a:pt x="2035" y="11"/>
                  <a:pt x="2037" y="3"/>
                  <a:pt x="1985" y="0"/>
                </a:cubicBezTo>
                <a:cubicBezTo>
                  <a:pt x="1885" y="-6"/>
                  <a:pt x="1748" y="13"/>
                  <a:pt x="1687" y="25"/>
                </a:cubicBezTo>
                <a:cubicBezTo>
                  <a:pt x="1648" y="33"/>
                  <a:pt x="1624" y="44"/>
                  <a:pt x="1588" y="50"/>
                </a:cubicBezTo>
                <a:cubicBezTo>
                  <a:pt x="1544" y="57"/>
                  <a:pt x="1540" y="54"/>
                  <a:pt x="1513" y="75"/>
                </a:cubicBezTo>
                <a:cubicBezTo>
                  <a:pt x="1471" y="108"/>
                  <a:pt x="1455" y="80"/>
                  <a:pt x="1414" y="99"/>
                </a:cubicBezTo>
                <a:cubicBezTo>
                  <a:pt x="1383" y="113"/>
                  <a:pt x="1345" y="110"/>
                  <a:pt x="1315" y="124"/>
                </a:cubicBezTo>
                <a:cubicBezTo>
                  <a:pt x="1295" y="133"/>
                  <a:pt x="1299" y="164"/>
                  <a:pt x="1265" y="174"/>
                </a:cubicBezTo>
                <a:cubicBezTo>
                  <a:pt x="1218" y="188"/>
                  <a:pt x="1150" y="177"/>
                  <a:pt x="1116" y="149"/>
                </a:cubicBezTo>
                <a:cubicBezTo>
                  <a:pt x="1108" y="142"/>
                  <a:pt x="1070" y="100"/>
                  <a:pt x="1067" y="99"/>
                </a:cubicBezTo>
                <a:cubicBezTo>
                  <a:pt x="1030" y="82"/>
                  <a:pt x="985" y="77"/>
                  <a:pt x="943" y="75"/>
                </a:cubicBezTo>
                <a:cubicBezTo>
                  <a:pt x="872" y="71"/>
                  <a:pt x="910" y="54"/>
                  <a:pt x="844" y="50"/>
                </a:cubicBezTo>
                <a:cubicBezTo>
                  <a:pt x="795" y="47"/>
                  <a:pt x="744" y="50"/>
                  <a:pt x="695" y="50"/>
                </a:cubicBezTo>
                <a:cubicBezTo>
                  <a:pt x="695" y="145"/>
                  <a:pt x="677" y="294"/>
                  <a:pt x="720" y="348"/>
                </a:cubicBezTo>
                <a:cubicBezTo>
                  <a:pt x="739" y="372"/>
                  <a:pt x="742" y="379"/>
                  <a:pt x="744" y="422"/>
                </a:cubicBezTo>
                <a:cubicBezTo>
                  <a:pt x="746" y="457"/>
                  <a:pt x="769" y="495"/>
                  <a:pt x="769" y="496"/>
                </a:cubicBezTo>
                <a:cubicBezTo>
                  <a:pt x="781" y="554"/>
                  <a:pt x="794" y="537"/>
                  <a:pt x="819" y="571"/>
                </a:cubicBezTo>
                <a:cubicBezTo>
                  <a:pt x="853" y="617"/>
                  <a:pt x="844" y="596"/>
                  <a:pt x="893" y="620"/>
                </a:cubicBezTo>
                <a:cubicBezTo>
                  <a:pt x="927" y="637"/>
                  <a:pt x="918" y="642"/>
                  <a:pt x="968" y="645"/>
                </a:cubicBezTo>
                <a:cubicBezTo>
                  <a:pt x="1019" y="648"/>
                  <a:pt x="1052" y="662"/>
                  <a:pt x="1092" y="670"/>
                </a:cubicBezTo>
                <a:cubicBezTo>
                  <a:pt x="1136" y="679"/>
                  <a:pt x="1149" y="713"/>
                  <a:pt x="1166" y="720"/>
                </a:cubicBezTo>
                <a:cubicBezTo>
                  <a:pt x="1204" y="735"/>
                  <a:pt x="1225" y="736"/>
                  <a:pt x="1265" y="744"/>
                </a:cubicBezTo>
                <a:cubicBezTo>
                  <a:pt x="1379" y="766"/>
                  <a:pt x="1751" y="787"/>
                  <a:pt x="1836" y="720"/>
                </a:cubicBezTo>
                <a:cubicBezTo>
                  <a:pt x="1870" y="693"/>
                  <a:pt x="1890" y="688"/>
                  <a:pt x="1910" y="670"/>
                </a:cubicBezTo>
                <a:cubicBezTo>
                  <a:pt x="1936" y="647"/>
                  <a:pt x="1949" y="663"/>
                  <a:pt x="1985" y="645"/>
                </a:cubicBezTo>
                <a:cubicBezTo>
                  <a:pt x="2005" y="635"/>
                  <a:pt x="2027" y="602"/>
                  <a:pt x="2059" y="596"/>
                </a:cubicBezTo>
                <a:cubicBezTo>
                  <a:pt x="2108" y="587"/>
                  <a:pt x="2116" y="605"/>
                  <a:pt x="2158" y="571"/>
                </a:cubicBezTo>
                <a:cubicBezTo>
                  <a:pt x="2183" y="571"/>
                  <a:pt x="2191" y="571"/>
                  <a:pt x="2183" y="546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86063" y="2571750"/>
            <a:ext cx="992187" cy="366713"/>
          </a:xfrm>
          <a:custGeom>
            <a:avLst/>
            <a:gdLst>
              <a:gd name="T0" fmla="+- 0 8434 7739"/>
              <a:gd name="T1" fmla="*/ T0 w 2754"/>
              <a:gd name="T2" fmla="+- 0 7342 7144"/>
              <a:gd name="T3" fmla="*/ 7342 h 1018"/>
              <a:gd name="T4" fmla="+- 0 8383 7739"/>
              <a:gd name="T5" fmla="*/ T4 w 2754"/>
              <a:gd name="T6" fmla="+- 0 7347 7144"/>
              <a:gd name="T7" fmla="*/ 7347 h 1018"/>
              <a:gd name="T8" fmla="+- 0 8377 7739"/>
              <a:gd name="T9" fmla="*/ T8 w 2754"/>
              <a:gd name="T10" fmla="+- 0 7348 7144"/>
              <a:gd name="T11" fmla="*/ 7348 h 1018"/>
              <a:gd name="T12" fmla="+- 0 8334 7739"/>
              <a:gd name="T13" fmla="*/ T12 w 2754"/>
              <a:gd name="T14" fmla="+- 0 7367 7144"/>
              <a:gd name="T15" fmla="*/ 7367 h 1018"/>
              <a:gd name="T16" fmla="+- 0 8299 7739"/>
              <a:gd name="T17" fmla="*/ T16 w 2754"/>
              <a:gd name="T18" fmla="+- 0 7383 7144"/>
              <a:gd name="T19" fmla="*/ 7383 h 1018"/>
              <a:gd name="T20" fmla="+- 0 8275 7739"/>
              <a:gd name="T21" fmla="*/ T20 w 2754"/>
              <a:gd name="T22" fmla="+- 0 7386 7144"/>
              <a:gd name="T23" fmla="*/ 7386 h 1018"/>
              <a:gd name="T24" fmla="+- 0 8235 7739"/>
              <a:gd name="T25" fmla="*/ T24 w 2754"/>
              <a:gd name="T26" fmla="+- 0 7392 7144"/>
              <a:gd name="T27" fmla="*/ 7392 h 1018"/>
              <a:gd name="T28" fmla="+- 0 8094 7739"/>
              <a:gd name="T29" fmla="*/ T28 w 2754"/>
              <a:gd name="T30" fmla="+- 0 7414 7144"/>
              <a:gd name="T31" fmla="*/ 7414 h 1018"/>
              <a:gd name="T32" fmla="+- 0 7940 7739"/>
              <a:gd name="T33" fmla="*/ T32 w 2754"/>
              <a:gd name="T34" fmla="+- 0 7364 7144"/>
              <a:gd name="T35" fmla="*/ 7364 h 1018"/>
              <a:gd name="T36" fmla="+- 0 7813 7739"/>
              <a:gd name="T37" fmla="*/ T36 w 2754"/>
              <a:gd name="T38" fmla="+- 0 7417 7144"/>
              <a:gd name="T39" fmla="*/ 7417 h 1018"/>
              <a:gd name="T40" fmla="+- 0 7778 7739"/>
              <a:gd name="T41" fmla="*/ T40 w 2754"/>
              <a:gd name="T42" fmla="+- 0 7431 7144"/>
              <a:gd name="T43" fmla="*/ 7431 h 1018"/>
              <a:gd name="T44" fmla="+- 0 7782 7739"/>
              <a:gd name="T45" fmla="*/ T44 w 2754"/>
              <a:gd name="T46" fmla="+- 0 7435 7144"/>
              <a:gd name="T47" fmla="*/ 7435 h 1018"/>
              <a:gd name="T48" fmla="+- 0 7764 7739"/>
              <a:gd name="T49" fmla="*/ T48 w 2754"/>
              <a:gd name="T50" fmla="+- 0 7466 7144"/>
              <a:gd name="T51" fmla="*/ 7466 h 1018"/>
              <a:gd name="T52" fmla="+- 0 7739 7739"/>
              <a:gd name="T53" fmla="*/ T52 w 2754"/>
              <a:gd name="T54" fmla="+- 0 7508 7144"/>
              <a:gd name="T55" fmla="*/ 7508 h 1018"/>
              <a:gd name="T56" fmla="+- 0 7741 7739"/>
              <a:gd name="T57" fmla="*/ T56 w 2754"/>
              <a:gd name="T58" fmla="+- 0 7514 7144"/>
              <a:gd name="T59" fmla="*/ 7514 h 1018"/>
              <a:gd name="T60" fmla="+- 0 7739 7739"/>
              <a:gd name="T61" fmla="*/ T60 w 2754"/>
              <a:gd name="T62" fmla="+- 0 7565 7144"/>
              <a:gd name="T63" fmla="*/ 7565 h 1018"/>
              <a:gd name="T64" fmla="+- 0 7738 7739"/>
              <a:gd name="T65" fmla="*/ T64 w 2754"/>
              <a:gd name="T66" fmla="+- 0 7598 7144"/>
              <a:gd name="T67" fmla="*/ 7598 h 1018"/>
              <a:gd name="T68" fmla="+- 0 7760 7739"/>
              <a:gd name="T69" fmla="*/ T68 w 2754"/>
              <a:gd name="T70" fmla="+- 0 7607 7144"/>
              <a:gd name="T71" fmla="*/ 7607 h 1018"/>
              <a:gd name="T72" fmla="+- 0 7764 7739"/>
              <a:gd name="T73" fmla="*/ T72 w 2754"/>
              <a:gd name="T74" fmla="+- 0 7640 7144"/>
              <a:gd name="T75" fmla="*/ 7640 h 1018"/>
              <a:gd name="T76" fmla="+- 0 7769 7739"/>
              <a:gd name="T77" fmla="*/ T76 w 2754"/>
              <a:gd name="T78" fmla="+- 0 7678 7144"/>
              <a:gd name="T79" fmla="*/ 7678 h 1018"/>
              <a:gd name="T80" fmla="+- 0 7784 7739"/>
              <a:gd name="T81" fmla="*/ T80 w 2754"/>
              <a:gd name="T82" fmla="+- 0 7711 7144"/>
              <a:gd name="T83" fmla="*/ 7711 h 1018"/>
              <a:gd name="T84" fmla="+- 0 7789 7739"/>
              <a:gd name="T85" fmla="*/ T84 w 2754"/>
              <a:gd name="T86" fmla="+- 0 7739 7144"/>
              <a:gd name="T87" fmla="*/ 7739 h 1018"/>
              <a:gd name="T88" fmla="+- 0 7799 7739"/>
              <a:gd name="T89" fmla="*/ T88 w 2754"/>
              <a:gd name="T90" fmla="+- 0 7799 7144"/>
              <a:gd name="T91" fmla="*/ 7799 h 1018"/>
              <a:gd name="T92" fmla="+- 0 7800 7739"/>
              <a:gd name="T93" fmla="*/ T92 w 2754"/>
              <a:gd name="T94" fmla="+- 0 7856 7144"/>
              <a:gd name="T95" fmla="*/ 7856 h 1018"/>
              <a:gd name="T96" fmla="+- 0 7813 7739"/>
              <a:gd name="T97" fmla="*/ T96 w 2754"/>
              <a:gd name="T98" fmla="+- 0 7888 7144"/>
              <a:gd name="T99" fmla="*/ 7888 h 1018"/>
              <a:gd name="T100" fmla="+- 0 7830 7739"/>
              <a:gd name="T101" fmla="*/ T100 w 2754"/>
              <a:gd name="T102" fmla="+- 0 7928 7144"/>
              <a:gd name="T103" fmla="*/ 7928 h 1018"/>
              <a:gd name="T104" fmla="+- 0 7822 7739"/>
              <a:gd name="T105" fmla="*/ T104 w 2754"/>
              <a:gd name="T106" fmla="+- 0 7931 7144"/>
              <a:gd name="T107" fmla="*/ 7931 h 1018"/>
              <a:gd name="T108" fmla="+- 0 7838 7739"/>
              <a:gd name="T109" fmla="*/ T108 w 2754"/>
              <a:gd name="T110" fmla="+- 0 7962 7144"/>
              <a:gd name="T111" fmla="*/ 7962 h 1018"/>
              <a:gd name="T112" fmla="+- 0 7852 7739"/>
              <a:gd name="T113" fmla="*/ T112 w 2754"/>
              <a:gd name="T114" fmla="+- 0 7991 7144"/>
              <a:gd name="T115" fmla="*/ 7991 h 1018"/>
              <a:gd name="T116" fmla="+- 0 7845 7739"/>
              <a:gd name="T117" fmla="*/ T116 w 2754"/>
              <a:gd name="T118" fmla="+- 0 8002 7144"/>
              <a:gd name="T119" fmla="*/ 8002 h 1018"/>
              <a:gd name="T120" fmla="+- 0 7863 7739"/>
              <a:gd name="T121" fmla="*/ T120 w 2754"/>
              <a:gd name="T122" fmla="+- 0 8037 7144"/>
              <a:gd name="T123" fmla="*/ 8037 h 1018"/>
              <a:gd name="T124" fmla="+- 0 7885 7739"/>
              <a:gd name="T125" fmla="*/ T124 w 2754"/>
              <a:gd name="T126" fmla="+- 0 8080 7144"/>
              <a:gd name="T127" fmla="*/ 8080 h 1018"/>
              <a:gd name="T128" fmla="+- 0 7905 7739"/>
              <a:gd name="T129" fmla="*/ T128 w 2754"/>
              <a:gd name="T130" fmla="+- 0 8074 7144"/>
              <a:gd name="T131" fmla="*/ 8074 h 1018"/>
              <a:gd name="T132" fmla="+- 0 7913 7739"/>
              <a:gd name="T133" fmla="*/ T132 w 2754"/>
              <a:gd name="T134" fmla="+- 0 8111 7144"/>
              <a:gd name="T135" fmla="*/ 8111 h 1018"/>
              <a:gd name="T136" fmla="+- 0 7913 7739"/>
              <a:gd name="T137" fmla="*/ T136 w 2754"/>
              <a:gd name="T138" fmla="+- 0 8136 7144"/>
              <a:gd name="T139" fmla="*/ 8136 h 1018"/>
              <a:gd name="T140" fmla="+- 0 7913 7739"/>
              <a:gd name="T141" fmla="*/ T140 w 2754"/>
              <a:gd name="T142" fmla="+- 0 8144 7144"/>
              <a:gd name="T143" fmla="*/ 8144 h 1018"/>
              <a:gd name="T144" fmla="+- 0 7913 7739"/>
              <a:gd name="T145" fmla="*/ T144 w 2754"/>
              <a:gd name="T146" fmla="+- 0 8161 7144"/>
              <a:gd name="T147" fmla="*/ 8161 h 1018"/>
              <a:gd name="T148" fmla="+- 0 8227 7739"/>
              <a:gd name="T149" fmla="*/ T148 w 2754"/>
              <a:gd name="T150" fmla="+- 0 8161 7144"/>
              <a:gd name="T151" fmla="*/ 8161 h 1018"/>
              <a:gd name="T152" fmla="+- 0 8558 7739"/>
              <a:gd name="T153" fmla="*/ T152 w 2754"/>
              <a:gd name="T154" fmla="+- 0 8167 7144"/>
              <a:gd name="T155" fmla="*/ 8167 h 1018"/>
              <a:gd name="T156" fmla="+- 0 8855 7739"/>
              <a:gd name="T157" fmla="*/ T156 w 2754"/>
              <a:gd name="T158" fmla="+- 0 8136 7144"/>
              <a:gd name="T159" fmla="*/ 8136 h 1018"/>
              <a:gd name="T160" fmla="+- 0 8924 7739"/>
              <a:gd name="T161" fmla="*/ T160 w 2754"/>
              <a:gd name="T162" fmla="+- 0 8129 7144"/>
              <a:gd name="T163" fmla="*/ 8129 h 1018"/>
              <a:gd name="T164" fmla="+- 0 9046 7739"/>
              <a:gd name="T165" fmla="*/ T164 w 2754"/>
              <a:gd name="T166" fmla="+- 0 8115 7144"/>
              <a:gd name="T167" fmla="*/ 8115 h 1018"/>
              <a:gd name="T168" fmla="+- 0 9079 7739"/>
              <a:gd name="T169" fmla="*/ T168 w 2754"/>
              <a:gd name="T170" fmla="+- 0 8111 7144"/>
              <a:gd name="T171" fmla="*/ 8111 h 1018"/>
              <a:gd name="T172" fmla="+- 0 9143 7739"/>
              <a:gd name="T173" fmla="*/ T172 w 2754"/>
              <a:gd name="T174" fmla="+- 0 8103 7144"/>
              <a:gd name="T175" fmla="*/ 8103 h 1018"/>
              <a:gd name="T176" fmla="+- 0 9224 7739"/>
              <a:gd name="T177" fmla="*/ T176 w 2754"/>
              <a:gd name="T178" fmla="+- 0 8093 7144"/>
              <a:gd name="T179" fmla="*/ 8093 h 1018"/>
              <a:gd name="T180" fmla="+- 0 9277 7739"/>
              <a:gd name="T181" fmla="*/ T180 w 2754"/>
              <a:gd name="T182" fmla="+- 0 8086 7144"/>
              <a:gd name="T183" fmla="*/ 8086 h 1018"/>
              <a:gd name="T184" fmla="+- 0 9334 7739"/>
              <a:gd name="T185" fmla="*/ T184 w 2754"/>
              <a:gd name="T186" fmla="+- 0 8079 7144"/>
              <a:gd name="T187" fmla="*/ 8079 h 1018"/>
              <a:gd name="T188" fmla="+- 0 9399 7739"/>
              <a:gd name="T189" fmla="*/ T188 w 2754"/>
              <a:gd name="T190" fmla="+- 0 8067 7144"/>
              <a:gd name="T191" fmla="*/ 8067 h 1018"/>
              <a:gd name="T192" fmla="+- 0 9451 7739"/>
              <a:gd name="T193" fmla="*/ T192 w 2754"/>
              <a:gd name="T194" fmla="+- 0 8062 7144"/>
              <a:gd name="T195" fmla="*/ 8062 h 1018"/>
              <a:gd name="T196" fmla="+- 0 9749 7739"/>
              <a:gd name="T197" fmla="*/ T196 w 2754"/>
              <a:gd name="T198" fmla="+- 0 8033 7144"/>
              <a:gd name="T199" fmla="*/ 8033 h 1018"/>
              <a:gd name="T200" fmla="+- 0 10134 7739"/>
              <a:gd name="T201" fmla="*/ T200 w 2754"/>
              <a:gd name="T202" fmla="+- 0 8055 7144"/>
              <a:gd name="T203" fmla="*/ 8055 h 1018"/>
              <a:gd name="T204" fmla="+- 0 10393 7739"/>
              <a:gd name="T205" fmla="*/ T204 w 2754"/>
              <a:gd name="T206" fmla="+- 0 8086 7144"/>
              <a:gd name="T207" fmla="*/ 8086 h 1018"/>
              <a:gd name="T208" fmla="+- 0 10418 7739"/>
              <a:gd name="T209" fmla="*/ T208 w 2754"/>
              <a:gd name="T210" fmla="+- 0 8089 7144"/>
              <a:gd name="T211" fmla="*/ 8089 h 1018"/>
              <a:gd name="T212" fmla="+- 0 10443 7739"/>
              <a:gd name="T213" fmla="*/ T212 w 2754"/>
              <a:gd name="T214" fmla="+- 0 8084 7144"/>
              <a:gd name="T215" fmla="*/ 8084 h 1018"/>
              <a:gd name="T216" fmla="+- 0 10468 7739"/>
              <a:gd name="T217" fmla="*/ T216 w 2754"/>
              <a:gd name="T218" fmla="+- 0 8086 7144"/>
              <a:gd name="T219" fmla="*/ 8086 h 1018"/>
              <a:gd name="T220" fmla="+- 0 10484 7739"/>
              <a:gd name="T221" fmla="*/ T220 w 2754"/>
              <a:gd name="T222" fmla="+- 0 8036 7144"/>
              <a:gd name="T223" fmla="*/ 8036 h 1018"/>
              <a:gd name="T224" fmla="+- 0 10485 7739"/>
              <a:gd name="T225" fmla="*/ T224 w 2754"/>
              <a:gd name="T226" fmla="+- 0 8042 7144"/>
              <a:gd name="T227" fmla="*/ 8042 h 1018"/>
              <a:gd name="T228" fmla="+- 0 10492 7739"/>
              <a:gd name="T229" fmla="*/ T228 w 2754"/>
              <a:gd name="T230" fmla="+- 0 7987 7144"/>
              <a:gd name="T231" fmla="*/ 7987 h 1018"/>
              <a:gd name="T232" fmla="+- 0 10500 7739"/>
              <a:gd name="T233" fmla="*/ T232 w 2754"/>
              <a:gd name="T234" fmla="+- 0 7927 7144"/>
              <a:gd name="T235" fmla="*/ 7927 h 1018"/>
              <a:gd name="T236" fmla="+- 0 10488 7739"/>
              <a:gd name="T237" fmla="*/ T236 w 2754"/>
              <a:gd name="T238" fmla="+- 0 7886 7144"/>
              <a:gd name="T239" fmla="*/ 7886 h 1018"/>
              <a:gd name="T240" fmla="+- 0 10468 7739"/>
              <a:gd name="T241" fmla="*/ T240 w 2754"/>
              <a:gd name="T242" fmla="+- 0 7838 7144"/>
              <a:gd name="T243" fmla="*/ 7838 h 1018"/>
              <a:gd name="T244" fmla="+- 0 10456 7739"/>
              <a:gd name="T245" fmla="*/ T244 w 2754"/>
              <a:gd name="T246" fmla="+- 0 7810 7144"/>
              <a:gd name="T247" fmla="*/ 7810 h 1018"/>
              <a:gd name="T248" fmla="+- 0 10460 7739"/>
              <a:gd name="T249" fmla="*/ T248 w 2754"/>
              <a:gd name="T250" fmla="+- 0 7798 7144"/>
              <a:gd name="T251" fmla="*/ 7798 h 1018"/>
              <a:gd name="T252" fmla="+- 0 10443 7739"/>
              <a:gd name="T253" fmla="*/ T252 w 2754"/>
              <a:gd name="T254" fmla="+- 0 7764 7144"/>
              <a:gd name="T255" fmla="*/ 7764 h 101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754" h="1018" extrusionOk="0">
                <a:moveTo>
                  <a:pt x="695" y="198"/>
                </a:moveTo>
                <a:cubicBezTo>
                  <a:pt x="644" y="203"/>
                  <a:pt x="638" y="204"/>
                  <a:pt x="595" y="223"/>
                </a:cubicBezTo>
                <a:cubicBezTo>
                  <a:pt x="560" y="239"/>
                  <a:pt x="536" y="242"/>
                  <a:pt x="496" y="248"/>
                </a:cubicBezTo>
                <a:cubicBezTo>
                  <a:pt x="355" y="270"/>
                  <a:pt x="201" y="220"/>
                  <a:pt x="74" y="273"/>
                </a:cubicBezTo>
                <a:cubicBezTo>
                  <a:pt x="39" y="287"/>
                  <a:pt x="43" y="291"/>
                  <a:pt x="25" y="322"/>
                </a:cubicBezTo>
                <a:cubicBezTo>
                  <a:pt x="0" y="364"/>
                  <a:pt x="2" y="370"/>
                  <a:pt x="0" y="421"/>
                </a:cubicBezTo>
                <a:cubicBezTo>
                  <a:pt x="-1" y="454"/>
                  <a:pt x="21" y="463"/>
                  <a:pt x="25" y="496"/>
                </a:cubicBezTo>
                <a:cubicBezTo>
                  <a:pt x="30" y="534"/>
                  <a:pt x="45" y="567"/>
                  <a:pt x="50" y="595"/>
                </a:cubicBezTo>
                <a:cubicBezTo>
                  <a:pt x="60" y="655"/>
                  <a:pt x="61" y="712"/>
                  <a:pt x="74" y="744"/>
                </a:cubicBezTo>
                <a:cubicBezTo>
                  <a:pt x="91" y="784"/>
                  <a:pt x="83" y="787"/>
                  <a:pt x="99" y="818"/>
                </a:cubicBezTo>
                <a:cubicBezTo>
                  <a:pt x="113" y="847"/>
                  <a:pt x="106" y="858"/>
                  <a:pt x="124" y="893"/>
                </a:cubicBezTo>
                <a:cubicBezTo>
                  <a:pt x="146" y="936"/>
                  <a:pt x="166" y="930"/>
                  <a:pt x="174" y="967"/>
                </a:cubicBezTo>
                <a:cubicBezTo>
                  <a:pt x="174" y="992"/>
                  <a:pt x="174" y="1000"/>
                  <a:pt x="174" y="1017"/>
                </a:cubicBezTo>
                <a:cubicBezTo>
                  <a:pt x="488" y="1017"/>
                  <a:pt x="819" y="1023"/>
                  <a:pt x="1116" y="992"/>
                </a:cubicBezTo>
                <a:cubicBezTo>
                  <a:pt x="1185" y="985"/>
                  <a:pt x="1307" y="971"/>
                  <a:pt x="1340" y="967"/>
                </a:cubicBezTo>
                <a:cubicBezTo>
                  <a:pt x="1404" y="959"/>
                  <a:pt x="1485" y="949"/>
                  <a:pt x="1538" y="942"/>
                </a:cubicBezTo>
                <a:cubicBezTo>
                  <a:pt x="1595" y="935"/>
                  <a:pt x="1660" y="923"/>
                  <a:pt x="1712" y="918"/>
                </a:cubicBezTo>
                <a:cubicBezTo>
                  <a:pt x="2010" y="889"/>
                  <a:pt x="2395" y="911"/>
                  <a:pt x="2654" y="942"/>
                </a:cubicBezTo>
                <a:cubicBezTo>
                  <a:pt x="2679" y="945"/>
                  <a:pt x="2704" y="940"/>
                  <a:pt x="2729" y="942"/>
                </a:cubicBezTo>
                <a:cubicBezTo>
                  <a:pt x="2745" y="892"/>
                  <a:pt x="2746" y="898"/>
                  <a:pt x="2753" y="843"/>
                </a:cubicBezTo>
                <a:cubicBezTo>
                  <a:pt x="2761" y="783"/>
                  <a:pt x="2749" y="742"/>
                  <a:pt x="2729" y="694"/>
                </a:cubicBezTo>
                <a:cubicBezTo>
                  <a:pt x="2717" y="666"/>
                  <a:pt x="2721" y="654"/>
                  <a:pt x="2704" y="620"/>
                </a:cubicBezTo>
                <a:cubicBezTo>
                  <a:pt x="2687" y="587"/>
                  <a:pt x="2683" y="560"/>
                  <a:pt x="2679" y="521"/>
                </a:cubicBezTo>
                <a:cubicBezTo>
                  <a:pt x="2675" y="483"/>
                  <a:pt x="2654" y="400"/>
                  <a:pt x="2654" y="397"/>
                </a:cubicBezTo>
                <a:cubicBezTo>
                  <a:pt x="2643" y="309"/>
                  <a:pt x="2654" y="213"/>
                  <a:pt x="2654" y="124"/>
                </a:cubicBezTo>
                <a:cubicBezTo>
                  <a:pt x="2439" y="124"/>
                  <a:pt x="2208" y="124"/>
                  <a:pt x="2009" y="99"/>
                </a:cubicBezTo>
                <a:cubicBezTo>
                  <a:pt x="1944" y="91"/>
                  <a:pt x="1864" y="81"/>
                  <a:pt x="1811" y="74"/>
                </a:cubicBezTo>
                <a:cubicBezTo>
                  <a:pt x="1679" y="57"/>
                  <a:pt x="1485" y="61"/>
                  <a:pt x="1389" y="49"/>
                </a:cubicBezTo>
                <a:cubicBezTo>
                  <a:pt x="1357" y="45"/>
                  <a:pt x="1347" y="30"/>
                  <a:pt x="1315" y="25"/>
                </a:cubicBezTo>
                <a:cubicBezTo>
                  <a:pt x="1275" y="18"/>
                  <a:pt x="1228" y="6"/>
                  <a:pt x="1191" y="0"/>
                </a:cubicBezTo>
                <a:cubicBezTo>
                  <a:pt x="1076" y="-18"/>
                  <a:pt x="893" y="-6"/>
                  <a:pt x="819" y="25"/>
                </a:cubicBezTo>
                <a:cubicBezTo>
                  <a:pt x="759" y="50"/>
                  <a:pt x="799" y="69"/>
                  <a:pt x="769" y="99"/>
                </a:cubicBezTo>
                <a:cubicBezTo>
                  <a:pt x="754" y="114"/>
                  <a:pt x="704" y="136"/>
                  <a:pt x="695" y="149"/>
                </a:cubicBezTo>
                <a:cubicBezTo>
                  <a:pt x="686" y="162"/>
                  <a:pt x="672" y="194"/>
                  <a:pt x="670" y="198"/>
                </a:cubicBezTo>
              </a:path>
            </a:pathLst>
          </a:custGeom>
          <a:noFill/>
          <a:ln w="19050" cap="rnd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9     </a:t>
            </a:r>
            <a:r>
              <a:rPr lang="en-US" sz="2000" b="1" dirty="0">
                <a:solidFill>
                  <a:srgbClr val="FF0000"/>
                </a:solidFill>
              </a:rPr>
              <a:t>Para 7 </a:t>
            </a:r>
            <a:r>
              <a:rPr lang="en-US" sz="2000" b="1" dirty="0"/>
              <a:t>= “My Antarctic experience ……….a day makes.”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401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Manifestations / discoveries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… =  Happened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Force into a narrow gap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… =  A board used as a temporary footbridge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Mass of floating ice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f)…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= Large elephant-like mammals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What does “a stark whiteness that seemed to spread out forever” refer to? </a:t>
            </a:r>
          </a:p>
          <a:p>
            <a:pPr marL="514350" indent="-51435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Why  were 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and other passengers asked  by the captain to walk on the ocean 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875" t="20833" r="38125" b="7291"/>
          <a:stretch>
            <a:fillRect/>
          </a:stretch>
        </p:blipFill>
        <p:spPr bwMode="auto">
          <a:xfrm>
            <a:off x="0" y="609600"/>
            <a:ext cx="4343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875" t="15625" r="1250" b="28125"/>
          <a:stretch>
            <a:fillRect/>
          </a:stretch>
        </p:blipFill>
        <p:spPr bwMode="auto">
          <a:xfrm>
            <a:off x="457200" y="990600"/>
            <a:ext cx="868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user\Desktop\t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3581400"/>
            <a:ext cx="3581400" cy="26670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5800" y="228600"/>
            <a:ext cx="7772400" cy="533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Task 1  :   Know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the Author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" y="2819400"/>
            <a:ext cx="8458200" cy="7810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819400"/>
            <a:ext cx="8534400" cy="762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Tishani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Doshi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   (1975 – still alive)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Poet,  Journalist,  Novelist,  Dancer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9     </a:t>
            </a:r>
            <a:r>
              <a:rPr lang="en-US" sz="2000" b="1" dirty="0">
                <a:solidFill>
                  <a:srgbClr val="FF0000"/>
                </a:solidFill>
              </a:rPr>
              <a:t>Para 7 </a:t>
            </a:r>
            <a:r>
              <a:rPr lang="en-US" sz="2000" b="1" dirty="0"/>
              <a:t>= “My Antarctic experience ……….a day makes.”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401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Manifestations / discoveries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… =  Happened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Force into a narrow gap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… =  A board used as a temporary footbridge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… =  Mass of floating ice</a:t>
            </a:r>
          </a:p>
          <a:p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f)…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= Large elephant-like mammals</a:t>
            </a:r>
          </a:p>
          <a:p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What does “a stark whiteness that seemed to spread out forever” refer to? </a:t>
            </a:r>
          </a:p>
          <a:p>
            <a:pPr marL="514350" indent="-514350"/>
            <a:r>
              <a:rPr lang="en-US" sz="23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 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Why  were 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and other passengers asked  by the captain to walk on the ocean  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875" t="20833" r="38125" b="7291"/>
          <a:stretch>
            <a:fillRect/>
          </a:stretch>
        </p:blipFill>
        <p:spPr bwMode="auto">
          <a:xfrm>
            <a:off x="0" y="609600"/>
            <a:ext cx="4343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4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1000125" y="820738"/>
            <a:ext cx="714375" cy="268287"/>
          </a:xfrm>
          <a:custGeom>
            <a:avLst/>
            <a:gdLst>
              <a:gd name="T0" fmla="+- 0 3870 2778"/>
              <a:gd name="T1" fmla="*/ T0 w 1985"/>
              <a:gd name="T2" fmla="+- 0 2381 2282"/>
              <a:gd name="T3" fmla="*/ 2381 h 745"/>
              <a:gd name="T4" fmla="+- 0 3536 2778"/>
              <a:gd name="T5" fmla="*/ T4 w 1985"/>
              <a:gd name="T6" fmla="+- 0 2381 2282"/>
              <a:gd name="T7" fmla="*/ 2381 h 745"/>
              <a:gd name="T8" fmla="+- 0 3169 2778"/>
              <a:gd name="T9" fmla="*/ T8 w 1985"/>
              <a:gd name="T10" fmla="+- 0 2353 2282"/>
              <a:gd name="T11" fmla="*/ 2353 h 745"/>
              <a:gd name="T12" fmla="+- 0 2853 2778"/>
              <a:gd name="T13" fmla="*/ T12 w 1985"/>
              <a:gd name="T14" fmla="+- 0 2406 2282"/>
              <a:gd name="T15" fmla="*/ 2406 h 745"/>
              <a:gd name="T16" fmla="+- 0 2828 2778"/>
              <a:gd name="T17" fmla="*/ T16 w 1985"/>
              <a:gd name="T18" fmla="+- 0 2406 2282"/>
              <a:gd name="T19" fmla="*/ 2406 h 745"/>
              <a:gd name="T20" fmla="+- 0 2820 2778"/>
              <a:gd name="T21" fmla="*/ T20 w 1985"/>
              <a:gd name="T22" fmla="+- 0 2406 2282"/>
              <a:gd name="T23" fmla="*/ 2406 h 745"/>
              <a:gd name="T24" fmla="+- 0 2803 2778"/>
              <a:gd name="T25" fmla="*/ T24 w 1985"/>
              <a:gd name="T26" fmla="+- 0 2406 2282"/>
              <a:gd name="T27" fmla="*/ 2406 h 745"/>
              <a:gd name="T28" fmla="+- 0 2798 2778"/>
              <a:gd name="T29" fmla="*/ T28 w 1985"/>
              <a:gd name="T30" fmla="+- 0 2448 2282"/>
              <a:gd name="T31" fmla="*/ 2448 h 745"/>
              <a:gd name="T32" fmla="+- 0 2784 2778"/>
              <a:gd name="T33" fmla="*/ T32 w 1985"/>
              <a:gd name="T34" fmla="+- 0 2467 2282"/>
              <a:gd name="T35" fmla="*/ 2467 h 745"/>
              <a:gd name="T36" fmla="+- 0 2778 2778"/>
              <a:gd name="T37" fmla="*/ T36 w 1985"/>
              <a:gd name="T38" fmla="+- 0 2505 2282"/>
              <a:gd name="T39" fmla="*/ 2505 h 745"/>
              <a:gd name="T40" fmla="+- 0 2765 2778"/>
              <a:gd name="T41" fmla="*/ T40 w 1985"/>
              <a:gd name="T42" fmla="+- 0 2582 2282"/>
              <a:gd name="T43" fmla="*/ 2582 h 745"/>
              <a:gd name="T44" fmla="+- 0 2748 2778"/>
              <a:gd name="T45" fmla="*/ T44 w 1985"/>
              <a:gd name="T46" fmla="+- 0 2823 2282"/>
              <a:gd name="T47" fmla="*/ 2823 h 745"/>
              <a:gd name="T48" fmla="+- 0 2803 2778"/>
              <a:gd name="T49" fmla="*/ T48 w 1985"/>
              <a:gd name="T50" fmla="+- 0 2877 2282"/>
              <a:gd name="T51" fmla="*/ 2877 h 745"/>
              <a:gd name="T52" fmla="+- 0 2833 2778"/>
              <a:gd name="T53" fmla="*/ T52 w 1985"/>
              <a:gd name="T54" fmla="+- 0 2907 2282"/>
              <a:gd name="T55" fmla="*/ 2907 h 745"/>
              <a:gd name="T56" fmla="+- 0 2888 2778"/>
              <a:gd name="T57" fmla="*/ T56 w 1985"/>
              <a:gd name="T58" fmla="+- 0 2912 2282"/>
              <a:gd name="T59" fmla="*/ 2912 h 745"/>
              <a:gd name="T60" fmla="+- 0 2927 2778"/>
              <a:gd name="T61" fmla="*/ T60 w 1985"/>
              <a:gd name="T62" fmla="+- 0 2927 2282"/>
              <a:gd name="T63" fmla="*/ 2927 h 745"/>
              <a:gd name="T64" fmla="+- 0 2961 2778"/>
              <a:gd name="T65" fmla="*/ T64 w 1985"/>
              <a:gd name="T66" fmla="+- 0 2940 2282"/>
              <a:gd name="T67" fmla="*/ 2940 h 745"/>
              <a:gd name="T68" fmla="+- 0 2990 2778"/>
              <a:gd name="T69" fmla="*/ T68 w 1985"/>
              <a:gd name="T70" fmla="+- 0 2940 2282"/>
              <a:gd name="T71" fmla="*/ 2940 h 745"/>
              <a:gd name="T72" fmla="+- 0 3026 2778"/>
              <a:gd name="T73" fmla="*/ T72 w 1985"/>
              <a:gd name="T74" fmla="+- 0 2952 2282"/>
              <a:gd name="T75" fmla="*/ 2952 h 745"/>
              <a:gd name="T76" fmla="+- 0 3073 2778"/>
              <a:gd name="T77" fmla="*/ T76 w 1985"/>
              <a:gd name="T78" fmla="+- 0 2968 2282"/>
              <a:gd name="T79" fmla="*/ 2968 h 745"/>
              <a:gd name="T80" fmla="+- 0 3119 2778"/>
              <a:gd name="T81" fmla="*/ T80 w 1985"/>
              <a:gd name="T82" fmla="+- 0 2992 2282"/>
              <a:gd name="T83" fmla="*/ 2992 h 745"/>
              <a:gd name="T84" fmla="+- 0 3175 2778"/>
              <a:gd name="T85" fmla="*/ T84 w 1985"/>
              <a:gd name="T86" fmla="+- 0 3001 2282"/>
              <a:gd name="T87" fmla="*/ 3001 h 745"/>
              <a:gd name="T88" fmla="+- 0 3228 2778"/>
              <a:gd name="T89" fmla="*/ T88 w 1985"/>
              <a:gd name="T90" fmla="+- 0 3010 2282"/>
              <a:gd name="T91" fmla="*/ 3010 h 745"/>
              <a:gd name="T92" fmla="+- 0 3330 2778"/>
              <a:gd name="T93" fmla="*/ T92 w 1985"/>
              <a:gd name="T94" fmla="+- 0 3022 2282"/>
              <a:gd name="T95" fmla="*/ 3022 h 745"/>
              <a:gd name="T96" fmla="+- 0 3349 2778"/>
              <a:gd name="T97" fmla="*/ T96 w 1985"/>
              <a:gd name="T98" fmla="+- 0 3026 2282"/>
              <a:gd name="T99" fmla="*/ 3026 h 745"/>
              <a:gd name="T100" fmla="+- 0 3426 2778"/>
              <a:gd name="T101" fmla="*/ T100 w 1985"/>
              <a:gd name="T102" fmla="+- 0 3041 2282"/>
              <a:gd name="T103" fmla="*/ 3041 h 745"/>
              <a:gd name="T104" fmla="+- 0 3531 2778"/>
              <a:gd name="T105" fmla="*/ T104 w 1985"/>
              <a:gd name="T106" fmla="+- 0 3019 2282"/>
              <a:gd name="T107" fmla="*/ 3019 h 745"/>
              <a:gd name="T108" fmla="+- 0 3572 2778"/>
              <a:gd name="T109" fmla="*/ T108 w 1985"/>
              <a:gd name="T110" fmla="+- 0 3001 2282"/>
              <a:gd name="T111" fmla="*/ 3001 h 745"/>
              <a:gd name="T112" fmla="+- 0 3623 2778"/>
              <a:gd name="T113" fmla="*/ T112 w 1985"/>
              <a:gd name="T114" fmla="+- 0 2979 2282"/>
              <a:gd name="T115" fmla="*/ 2979 h 745"/>
              <a:gd name="T116" fmla="+- 0 3649 2778"/>
              <a:gd name="T117" fmla="*/ T116 w 1985"/>
              <a:gd name="T118" fmla="+- 0 2992 2282"/>
              <a:gd name="T119" fmla="*/ 2992 h 745"/>
              <a:gd name="T120" fmla="+- 0 3696 2778"/>
              <a:gd name="T121" fmla="*/ T120 w 1985"/>
              <a:gd name="T122" fmla="+- 0 2977 2282"/>
              <a:gd name="T123" fmla="*/ 2977 h 745"/>
              <a:gd name="T124" fmla="+- 0 3743 2778"/>
              <a:gd name="T125" fmla="*/ T124 w 1985"/>
              <a:gd name="T126" fmla="+- 0 2962 2282"/>
              <a:gd name="T127" fmla="*/ 2962 h 745"/>
              <a:gd name="T128" fmla="+- 0 3782 2778"/>
              <a:gd name="T129" fmla="*/ T128 w 1985"/>
              <a:gd name="T130" fmla="+- 0 2952 2282"/>
              <a:gd name="T131" fmla="*/ 2952 h 745"/>
              <a:gd name="T132" fmla="+- 0 3820 2778"/>
              <a:gd name="T133" fmla="*/ T132 w 1985"/>
              <a:gd name="T134" fmla="+- 0 2927 2282"/>
              <a:gd name="T135" fmla="*/ 2927 h 745"/>
              <a:gd name="T136" fmla="+- 0 3837 2778"/>
              <a:gd name="T137" fmla="*/ T136 w 1985"/>
              <a:gd name="T138" fmla="+- 0 2916 2282"/>
              <a:gd name="T139" fmla="*/ 2916 h 745"/>
              <a:gd name="T140" fmla="+- 0 3863 2778"/>
              <a:gd name="T141" fmla="*/ T140 w 1985"/>
              <a:gd name="T142" fmla="+- 0 2918 2282"/>
              <a:gd name="T143" fmla="*/ 2918 h 745"/>
              <a:gd name="T144" fmla="+- 0 3894 2778"/>
              <a:gd name="T145" fmla="*/ T144 w 1985"/>
              <a:gd name="T146" fmla="+- 0 2902 2282"/>
              <a:gd name="T147" fmla="*/ 2902 h 745"/>
              <a:gd name="T148" fmla="+- 0 3928 2778"/>
              <a:gd name="T149" fmla="*/ T148 w 1985"/>
              <a:gd name="T150" fmla="+- 0 2885 2282"/>
              <a:gd name="T151" fmla="*/ 2885 h 745"/>
              <a:gd name="T152" fmla="+- 0 3919 2778"/>
              <a:gd name="T153" fmla="*/ T152 w 1985"/>
              <a:gd name="T154" fmla="+- 0 2880 2282"/>
              <a:gd name="T155" fmla="*/ 2880 h 745"/>
              <a:gd name="T156" fmla="+- 0 3969 2778"/>
              <a:gd name="T157" fmla="*/ T156 w 1985"/>
              <a:gd name="T158" fmla="+- 0 2877 2282"/>
              <a:gd name="T159" fmla="*/ 2877 h 745"/>
              <a:gd name="T160" fmla="+- 0 4023 2778"/>
              <a:gd name="T161" fmla="*/ T160 w 1985"/>
              <a:gd name="T162" fmla="+- 0 2874 2282"/>
              <a:gd name="T163" fmla="*/ 2874 h 745"/>
              <a:gd name="T164" fmla="+- 0 4003 2778"/>
              <a:gd name="T165" fmla="*/ T164 w 1985"/>
              <a:gd name="T166" fmla="+- 0 2861 2282"/>
              <a:gd name="T167" fmla="*/ 2861 h 745"/>
              <a:gd name="T168" fmla="+- 0 4043 2778"/>
              <a:gd name="T169" fmla="*/ T168 w 1985"/>
              <a:gd name="T170" fmla="+- 0 2853 2282"/>
              <a:gd name="T171" fmla="*/ 2853 h 745"/>
              <a:gd name="T172" fmla="+- 0 4122 2778"/>
              <a:gd name="T173" fmla="*/ T172 w 1985"/>
              <a:gd name="T174" fmla="+- 0 2838 2282"/>
              <a:gd name="T175" fmla="*/ 2838 h 745"/>
              <a:gd name="T176" fmla="+- 0 4201 2778"/>
              <a:gd name="T177" fmla="*/ T176 w 1985"/>
              <a:gd name="T178" fmla="+- 0 2867 2282"/>
              <a:gd name="T179" fmla="*/ 2867 h 745"/>
              <a:gd name="T180" fmla="+- 0 4266 2778"/>
              <a:gd name="T181" fmla="*/ T180 w 1985"/>
              <a:gd name="T182" fmla="+- 0 2877 2282"/>
              <a:gd name="T183" fmla="*/ 2877 h 745"/>
              <a:gd name="T184" fmla="+- 0 4307 2778"/>
              <a:gd name="T185" fmla="*/ T184 w 1985"/>
              <a:gd name="T186" fmla="+- 0 2884 2282"/>
              <a:gd name="T187" fmla="*/ 2884 h 745"/>
              <a:gd name="T188" fmla="+- 0 4328 2778"/>
              <a:gd name="T189" fmla="*/ T188 w 1985"/>
              <a:gd name="T190" fmla="+- 0 2896 2282"/>
              <a:gd name="T191" fmla="*/ 2896 h 745"/>
              <a:gd name="T192" fmla="+- 0 4366 2778"/>
              <a:gd name="T193" fmla="*/ T192 w 1985"/>
              <a:gd name="T194" fmla="+- 0 2902 2282"/>
              <a:gd name="T195" fmla="*/ 2902 h 745"/>
              <a:gd name="T196" fmla="+- 0 4432 2778"/>
              <a:gd name="T197" fmla="*/ T196 w 1985"/>
              <a:gd name="T198" fmla="+- 0 2913 2282"/>
              <a:gd name="T199" fmla="*/ 2913 h 745"/>
              <a:gd name="T200" fmla="+- 0 4511 2778"/>
              <a:gd name="T201" fmla="*/ T200 w 1985"/>
              <a:gd name="T202" fmla="+- 0 2883 2282"/>
              <a:gd name="T203" fmla="*/ 2883 h 745"/>
              <a:gd name="T204" fmla="+- 0 4539 2778"/>
              <a:gd name="T205" fmla="*/ T204 w 1985"/>
              <a:gd name="T206" fmla="+- 0 2877 2282"/>
              <a:gd name="T207" fmla="*/ 2877 h 745"/>
              <a:gd name="T208" fmla="+- 0 4599 2778"/>
              <a:gd name="T209" fmla="*/ T208 w 1985"/>
              <a:gd name="T210" fmla="+- 0 2865 2282"/>
              <a:gd name="T211" fmla="*/ 2865 h 745"/>
              <a:gd name="T212" fmla="+- 0 4634 2778"/>
              <a:gd name="T213" fmla="*/ T212 w 1985"/>
              <a:gd name="T214" fmla="+- 0 2876 2282"/>
              <a:gd name="T215" fmla="*/ 2876 h 745"/>
              <a:gd name="T216" fmla="+- 0 4688 2778"/>
              <a:gd name="T217" fmla="*/ T216 w 1985"/>
              <a:gd name="T218" fmla="+- 0 2853 2282"/>
              <a:gd name="T219" fmla="*/ 2853 h 745"/>
              <a:gd name="T220" fmla="+- 0 4732 2778"/>
              <a:gd name="T221" fmla="*/ T220 w 1985"/>
              <a:gd name="T222" fmla="+- 0 2834 2282"/>
              <a:gd name="T223" fmla="*/ 2834 h 745"/>
              <a:gd name="T224" fmla="+- 0 4748 2778"/>
              <a:gd name="T225" fmla="*/ T224 w 1985"/>
              <a:gd name="T226" fmla="+- 0 2827 2282"/>
              <a:gd name="T227" fmla="*/ 2827 h 745"/>
              <a:gd name="T228" fmla="+- 0 4762 2778"/>
              <a:gd name="T229" fmla="*/ T228 w 1985"/>
              <a:gd name="T230" fmla="+- 0 2778 2282"/>
              <a:gd name="T231" fmla="*/ 2778 h 745"/>
              <a:gd name="T232" fmla="+- 0 4782 2778"/>
              <a:gd name="T233" fmla="*/ T232 w 1985"/>
              <a:gd name="T234" fmla="+- 0 2710 2282"/>
              <a:gd name="T235" fmla="*/ 2710 h 745"/>
              <a:gd name="T236" fmla="+- 0 4744 2778"/>
              <a:gd name="T237" fmla="*/ T236 w 1985"/>
              <a:gd name="T238" fmla="+- 0 2610 2282"/>
              <a:gd name="T239" fmla="*/ 2610 h 745"/>
              <a:gd name="T240" fmla="+- 0 4738 2778"/>
              <a:gd name="T241" fmla="*/ T240 w 1985"/>
              <a:gd name="T242" fmla="+- 0 2580 2282"/>
              <a:gd name="T243" fmla="*/ 2580 h 745"/>
              <a:gd name="T244" fmla="+- 0 4732 2778"/>
              <a:gd name="T245" fmla="*/ T244 w 1985"/>
              <a:gd name="T246" fmla="+- 0 2549 2282"/>
              <a:gd name="T247" fmla="*/ 2549 h 745"/>
              <a:gd name="T248" fmla="+- 0 4713 2778"/>
              <a:gd name="T249" fmla="*/ T248 w 1985"/>
              <a:gd name="T250" fmla="+- 0 2480 2282"/>
              <a:gd name="T251" fmla="*/ 2480 h 745"/>
              <a:gd name="T252" fmla="+- 0 4713 2778"/>
              <a:gd name="T253" fmla="*/ T252 w 1985"/>
              <a:gd name="T254" fmla="+- 0 2480 2282"/>
              <a:gd name="T255" fmla="*/ 2480 h 7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985" h="745" extrusionOk="0">
                <a:moveTo>
                  <a:pt x="1092" y="99"/>
                </a:moveTo>
                <a:cubicBezTo>
                  <a:pt x="758" y="99"/>
                  <a:pt x="391" y="71"/>
                  <a:pt x="75" y="124"/>
                </a:cubicBezTo>
                <a:cubicBezTo>
                  <a:pt x="50" y="124"/>
                  <a:pt x="42" y="124"/>
                  <a:pt x="25" y="124"/>
                </a:cubicBezTo>
                <a:cubicBezTo>
                  <a:pt x="20" y="166"/>
                  <a:pt x="6" y="185"/>
                  <a:pt x="0" y="223"/>
                </a:cubicBezTo>
                <a:cubicBezTo>
                  <a:pt x="-13" y="300"/>
                  <a:pt x="-30" y="541"/>
                  <a:pt x="25" y="595"/>
                </a:cubicBezTo>
                <a:cubicBezTo>
                  <a:pt x="55" y="625"/>
                  <a:pt x="110" y="630"/>
                  <a:pt x="149" y="645"/>
                </a:cubicBezTo>
                <a:cubicBezTo>
                  <a:pt x="183" y="658"/>
                  <a:pt x="212" y="658"/>
                  <a:pt x="248" y="670"/>
                </a:cubicBezTo>
                <a:cubicBezTo>
                  <a:pt x="295" y="686"/>
                  <a:pt x="341" y="710"/>
                  <a:pt x="397" y="719"/>
                </a:cubicBezTo>
                <a:cubicBezTo>
                  <a:pt x="450" y="728"/>
                  <a:pt x="552" y="740"/>
                  <a:pt x="571" y="744"/>
                </a:cubicBezTo>
                <a:cubicBezTo>
                  <a:pt x="648" y="759"/>
                  <a:pt x="753" y="737"/>
                  <a:pt x="794" y="719"/>
                </a:cubicBezTo>
                <a:cubicBezTo>
                  <a:pt x="845" y="697"/>
                  <a:pt x="871" y="710"/>
                  <a:pt x="918" y="695"/>
                </a:cubicBezTo>
                <a:cubicBezTo>
                  <a:pt x="965" y="680"/>
                  <a:pt x="1004" y="670"/>
                  <a:pt x="1042" y="645"/>
                </a:cubicBezTo>
                <a:cubicBezTo>
                  <a:pt x="1059" y="634"/>
                  <a:pt x="1085" y="636"/>
                  <a:pt x="1116" y="620"/>
                </a:cubicBezTo>
                <a:cubicBezTo>
                  <a:pt x="1150" y="603"/>
                  <a:pt x="1141" y="598"/>
                  <a:pt x="1191" y="595"/>
                </a:cubicBezTo>
                <a:cubicBezTo>
                  <a:pt x="1245" y="592"/>
                  <a:pt x="1225" y="579"/>
                  <a:pt x="1265" y="571"/>
                </a:cubicBezTo>
                <a:cubicBezTo>
                  <a:pt x="1344" y="556"/>
                  <a:pt x="1423" y="585"/>
                  <a:pt x="1488" y="595"/>
                </a:cubicBezTo>
                <a:cubicBezTo>
                  <a:pt x="1529" y="602"/>
                  <a:pt x="1550" y="614"/>
                  <a:pt x="1588" y="620"/>
                </a:cubicBezTo>
                <a:cubicBezTo>
                  <a:pt x="1654" y="631"/>
                  <a:pt x="1733" y="601"/>
                  <a:pt x="1761" y="595"/>
                </a:cubicBezTo>
                <a:cubicBezTo>
                  <a:pt x="1821" y="583"/>
                  <a:pt x="1856" y="594"/>
                  <a:pt x="1910" y="571"/>
                </a:cubicBezTo>
                <a:cubicBezTo>
                  <a:pt x="1954" y="552"/>
                  <a:pt x="1970" y="545"/>
                  <a:pt x="1984" y="496"/>
                </a:cubicBezTo>
                <a:cubicBezTo>
                  <a:pt x="2004" y="428"/>
                  <a:pt x="1966" y="328"/>
                  <a:pt x="1960" y="298"/>
                </a:cubicBezTo>
                <a:cubicBezTo>
                  <a:pt x="1954" y="267"/>
                  <a:pt x="1935" y="198"/>
                  <a:pt x="1935" y="198"/>
                </a:cubicBezTo>
                <a:cubicBezTo>
                  <a:pt x="1923" y="138"/>
                  <a:pt x="1935" y="62"/>
                  <a:pt x="1935" y="0"/>
                </a:cubicBezTo>
                <a:cubicBezTo>
                  <a:pt x="1863" y="0"/>
                  <a:pt x="1821" y="8"/>
                  <a:pt x="1786" y="25"/>
                </a:cubicBezTo>
                <a:cubicBezTo>
                  <a:pt x="1750" y="43"/>
                  <a:pt x="1732" y="56"/>
                  <a:pt x="1712" y="74"/>
                </a:cubicBezTo>
                <a:cubicBezTo>
                  <a:pt x="1686" y="97"/>
                  <a:pt x="1673" y="81"/>
                  <a:pt x="1637" y="99"/>
                </a:cubicBezTo>
                <a:cubicBezTo>
                  <a:pt x="1616" y="110"/>
                  <a:pt x="1613" y="121"/>
                  <a:pt x="1563" y="124"/>
                </a:cubicBezTo>
                <a:cubicBezTo>
                  <a:pt x="1399" y="134"/>
                  <a:pt x="1231" y="124"/>
                  <a:pt x="1067" y="12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5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446463" y="598488"/>
            <a:ext cx="903287" cy="285750"/>
          </a:xfrm>
          <a:custGeom>
            <a:avLst/>
            <a:gdLst>
              <a:gd name="T0" fmla="+- 0 10939 9575"/>
              <a:gd name="T1" fmla="*/ T0 w 2506"/>
              <a:gd name="T2" fmla="+- 0 1736 1662"/>
              <a:gd name="T3" fmla="*/ 1736 h 795"/>
              <a:gd name="T4" fmla="+- 0 10826 9575"/>
              <a:gd name="T5" fmla="*/ T4 w 2506"/>
              <a:gd name="T6" fmla="+- 0 1736 1662"/>
              <a:gd name="T7" fmla="*/ 1736 h 795"/>
              <a:gd name="T8" fmla="+- 0 10665 9575"/>
              <a:gd name="T9" fmla="*/ T8 w 2506"/>
              <a:gd name="T10" fmla="+- 0 1723 1662"/>
              <a:gd name="T11" fmla="*/ 1723 h 795"/>
              <a:gd name="T12" fmla="+- 0 10592 9575"/>
              <a:gd name="T13" fmla="*/ T12 w 2506"/>
              <a:gd name="T14" fmla="+- 0 1712 1662"/>
              <a:gd name="T15" fmla="*/ 1712 h 795"/>
              <a:gd name="T16" fmla="+- 0 10511 9575"/>
              <a:gd name="T17" fmla="*/ T16 w 2506"/>
              <a:gd name="T18" fmla="+- 0 1700 1662"/>
              <a:gd name="T19" fmla="*/ 1700 h 795"/>
              <a:gd name="T20" fmla="+- 0 10366 9575"/>
              <a:gd name="T21" fmla="*/ T20 w 2506"/>
              <a:gd name="T22" fmla="+- 0 1693 1662"/>
              <a:gd name="T23" fmla="*/ 1693 h 795"/>
              <a:gd name="T24" fmla="+- 0 10319 9575"/>
              <a:gd name="T25" fmla="*/ T24 w 2506"/>
              <a:gd name="T26" fmla="+- 0 1687 1662"/>
              <a:gd name="T27" fmla="*/ 1687 h 795"/>
              <a:gd name="T28" fmla="+- 0 10128 9575"/>
              <a:gd name="T29" fmla="*/ T28 w 2506"/>
              <a:gd name="T30" fmla="+- 0 1662 1662"/>
              <a:gd name="T31" fmla="*/ 1662 h 795"/>
              <a:gd name="T32" fmla="+- 0 9916 9575"/>
              <a:gd name="T33" fmla="*/ T32 w 2506"/>
              <a:gd name="T34" fmla="+- 0 1687 1662"/>
              <a:gd name="T35" fmla="*/ 1687 h 795"/>
              <a:gd name="T36" fmla="+- 0 9723 9575"/>
              <a:gd name="T37" fmla="*/ T36 w 2506"/>
              <a:gd name="T38" fmla="+- 0 1687 1662"/>
              <a:gd name="T39" fmla="*/ 1687 h 795"/>
              <a:gd name="T40" fmla="+- 0 9691 9575"/>
              <a:gd name="T41" fmla="*/ T40 w 2506"/>
              <a:gd name="T42" fmla="+- 0 1744 1662"/>
              <a:gd name="T43" fmla="*/ 1744 h 795"/>
              <a:gd name="T44" fmla="+- 0 9720 9575"/>
              <a:gd name="T45" fmla="*/ T44 w 2506"/>
              <a:gd name="T46" fmla="+- 0 1698 1662"/>
              <a:gd name="T47" fmla="*/ 1698 h 795"/>
              <a:gd name="T48" fmla="+- 0 9674 9575"/>
              <a:gd name="T49" fmla="*/ T48 w 2506"/>
              <a:gd name="T50" fmla="+- 0 1736 1662"/>
              <a:gd name="T51" fmla="*/ 1736 h 795"/>
              <a:gd name="T52" fmla="+- 0 9649 9575"/>
              <a:gd name="T53" fmla="*/ T52 w 2506"/>
              <a:gd name="T54" fmla="+- 0 1756 1662"/>
              <a:gd name="T55" fmla="*/ 1756 h 795"/>
              <a:gd name="T56" fmla="+- 0 9662 9575"/>
              <a:gd name="T57" fmla="*/ T56 w 2506"/>
              <a:gd name="T58" fmla="+- 0 1775 1662"/>
              <a:gd name="T59" fmla="*/ 1775 h 795"/>
              <a:gd name="T60" fmla="+- 0 9649 9575"/>
              <a:gd name="T61" fmla="*/ T60 w 2506"/>
              <a:gd name="T62" fmla="+- 0 1811 1662"/>
              <a:gd name="T63" fmla="*/ 1811 h 795"/>
              <a:gd name="T64" fmla="+- 0 9641 9575"/>
              <a:gd name="T65" fmla="*/ T64 w 2506"/>
              <a:gd name="T66" fmla="+- 0 1834 1662"/>
              <a:gd name="T67" fmla="*/ 1834 h 795"/>
              <a:gd name="T68" fmla="+- 0 9635 9575"/>
              <a:gd name="T69" fmla="*/ T68 w 2506"/>
              <a:gd name="T70" fmla="+- 0 1887 1662"/>
              <a:gd name="T71" fmla="*/ 1887 h 795"/>
              <a:gd name="T72" fmla="+- 0 9624 9575"/>
              <a:gd name="T73" fmla="*/ T72 w 2506"/>
              <a:gd name="T74" fmla="+- 0 1910 1662"/>
              <a:gd name="T75" fmla="*/ 1910 h 795"/>
              <a:gd name="T76" fmla="+- 0 9615 9575"/>
              <a:gd name="T77" fmla="*/ T76 w 2506"/>
              <a:gd name="T78" fmla="+- 0 1929 1662"/>
              <a:gd name="T79" fmla="*/ 1929 h 795"/>
              <a:gd name="T80" fmla="+- 0 9601 9575"/>
              <a:gd name="T81" fmla="*/ T80 w 2506"/>
              <a:gd name="T82" fmla="+- 0 1935 1662"/>
              <a:gd name="T83" fmla="*/ 1935 h 795"/>
              <a:gd name="T84" fmla="+- 0 9599 9575"/>
              <a:gd name="T85" fmla="*/ T84 w 2506"/>
              <a:gd name="T86" fmla="+- 0 1984 1662"/>
              <a:gd name="T87" fmla="*/ 1984 h 795"/>
              <a:gd name="T88" fmla="+- 0 9596 9575"/>
              <a:gd name="T89" fmla="*/ T88 w 2506"/>
              <a:gd name="T90" fmla="+- 0 2038 1662"/>
              <a:gd name="T91" fmla="*/ 2038 h 795"/>
              <a:gd name="T92" fmla="+- 0 9580 9575"/>
              <a:gd name="T93" fmla="*/ T92 w 2506"/>
              <a:gd name="T94" fmla="+- 0 2020 1662"/>
              <a:gd name="T95" fmla="*/ 2020 h 795"/>
              <a:gd name="T96" fmla="+- 0 9575 9575"/>
              <a:gd name="T97" fmla="*/ T96 w 2506"/>
              <a:gd name="T98" fmla="+- 0 2059 1662"/>
              <a:gd name="T99" fmla="*/ 2059 h 795"/>
              <a:gd name="T100" fmla="+- 0 9567 9575"/>
              <a:gd name="T101" fmla="*/ T100 w 2506"/>
              <a:gd name="T102" fmla="+- 0 2126 1662"/>
              <a:gd name="T103" fmla="*/ 2126 h 795"/>
              <a:gd name="T104" fmla="+- 0 9568 9575"/>
              <a:gd name="T105" fmla="*/ T104 w 2506"/>
              <a:gd name="T106" fmla="+- 0 2226 1662"/>
              <a:gd name="T107" fmla="*/ 2226 h 795"/>
              <a:gd name="T108" fmla="+- 0 9599 9575"/>
              <a:gd name="T109" fmla="*/ T108 w 2506"/>
              <a:gd name="T110" fmla="+- 0 2257 1662"/>
              <a:gd name="T111" fmla="*/ 2257 h 795"/>
              <a:gd name="T112" fmla="+- 0 9632 9575"/>
              <a:gd name="T113" fmla="*/ T112 w 2506"/>
              <a:gd name="T114" fmla="+- 0 2290 1662"/>
              <a:gd name="T115" fmla="*/ 2290 h 795"/>
              <a:gd name="T116" fmla="+- 0 9683 9575"/>
              <a:gd name="T117" fmla="*/ T116 w 2506"/>
              <a:gd name="T118" fmla="+- 0 2289 1662"/>
              <a:gd name="T119" fmla="*/ 2289 h 795"/>
              <a:gd name="T120" fmla="+- 0 9723 9575"/>
              <a:gd name="T121" fmla="*/ T120 w 2506"/>
              <a:gd name="T122" fmla="+- 0 2307 1662"/>
              <a:gd name="T123" fmla="*/ 2307 h 795"/>
              <a:gd name="T124" fmla="+- 0 9757 9575"/>
              <a:gd name="T125" fmla="*/ T124 w 2506"/>
              <a:gd name="T126" fmla="+- 0 2322 1662"/>
              <a:gd name="T127" fmla="*/ 2322 h 795"/>
              <a:gd name="T128" fmla="+- 0 9814 9575"/>
              <a:gd name="T129" fmla="*/ T128 w 2506"/>
              <a:gd name="T130" fmla="+- 0 2337 1662"/>
              <a:gd name="T131" fmla="*/ 2337 h 795"/>
              <a:gd name="T132" fmla="+- 0 9847 9575"/>
              <a:gd name="T133" fmla="*/ T132 w 2506"/>
              <a:gd name="T134" fmla="+- 0 2356 1662"/>
              <a:gd name="T135" fmla="*/ 2356 h 795"/>
              <a:gd name="T136" fmla="+- 0 9856 9575"/>
              <a:gd name="T137" fmla="*/ T136 w 2506"/>
              <a:gd name="T138" fmla="+- 0 2361 1662"/>
              <a:gd name="T139" fmla="*/ 2361 h 795"/>
              <a:gd name="T140" fmla="+- 0 9898 9575"/>
              <a:gd name="T141" fmla="*/ T140 w 2506"/>
              <a:gd name="T142" fmla="+- 0 2388 1662"/>
              <a:gd name="T143" fmla="*/ 2388 h 795"/>
              <a:gd name="T144" fmla="+- 0 9922 9575"/>
              <a:gd name="T145" fmla="*/ T144 w 2506"/>
              <a:gd name="T146" fmla="+- 0 2406 1662"/>
              <a:gd name="T147" fmla="*/ 2406 h 795"/>
              <a:gd name="T148" fmla="+- 0 9946 9575"/>
              <a:gd name="T149" fmla="*/ T148 w 2506"/>
              <a:gd name="T150" fmla="+- 0 2424 1662"/>
              <a:gd name="T151" fmla="*/ 2424 h 795"/>
              <a:gd name="T152" fmla="+- 0 9958 9575"/>
              <a:gd name="T153" fmla="*/ T152 w 2506"/>
              <a:gd name="T154" fmla="+- 0 2413 1662"/>
              <a:gd name="T155" fmla="*/ 2413 h 795"/>
              <a:gd name="T156" fmla="+- 0 9996 9575"/>
              <a:gd name="T157" fmla="*/ T156 w 2506"/>
              <a:gd name="T158" fmla="+- 0 2431 1662"/>
              <a:gd name="T159" fmla="*/ 2431 h 795"/>
              <a:gd name="T160" fmla="+- 0 10016 9575"/>
              <a:gd name="T161" fmla="*/ T160 w 2506"/>
              <a:gd name="T162" fmla="+- 0 2440 1662"/>
              <a:gd name="T163" fmla="*/ 2440 h 795"/>
              <a:gd name="T164" fmla="+- 0 10021 9575"/>
              <a:gd name="T165" fmla="*/ T164 w 2506"/>
              <a:gd name="T166" fmla="+- 0 2454 1662"/>
              <a:gd name="T167" fmla="*/ 2454 h 795"/>
              <a:gd name="T168" fmla="+- 0 10071 9575"/>
              <a:gd name="T169" fmla="*/ T168 w 2506"/>
              <a:gd name="T170" fmla="+- 0 2456 1662"/>
              <a:gd name="T171" fmla="*/ 2456 h 795"/>
              <a:gd name="T172" fmla="+- 0 10145 9575"/>
              <a:gd name="T173" fmla="*/ T172 w 2506"/>
              <a:gd name="T174" fmla="+- 0 2459 1662"/>
              <a:gd name="T175" fmla="*/ 2459 h 795"/>
              <a:gd name="T176" fmla="+- 0 10206 9575"/>
              <a:gd name="T177" fmla="*/ T176 w 2506"/>
              <a:gd name="T178" fmla="+- 0 2453 1662"/>
              <a:gd name="T179" fmla="*/ 2453 h 795"/>
              <a:gd name="T180" fmla="+- 0 10244 9575"/>
              <a:gd name="T181" fmla="*/ T180 w 2506"/>
              <a:gd name="T182" fmla="+- 0 2431 1662"/>
              <a:gd name="T183" fmla="*/ 2431 h 795"/>
              <a:gd name="T184" fmla="+- 0 10277 9575"/>
              <a:gd name="T185" fmla="*/ T184 w 2506"/>
              <a:gd name="T186" fmla="+- 0 2412 1662"/>
              <a:gd name="T187" fmla="*/ 2412 h 795"/>
              <a:gd name="T188" fmla="+- 0 10276 9575"/>
              <a:gd name="T189" fmla="*/ T188 w 2506"/>
              <a:gd name="T190" fmla="+- 0 2421 1662"/>
              <a:gd name="T191" fmla="*/ 2421 h 795"/>
              <a:gd name="T192" fmla="+- 0 10319 9575"/>
              <a:gd name="T193" fmla="*/ T192 w 2506"/>
              <a:gd name="T194" fmla="+- 0 2406 1662"/>
              <a:gd name="T195" fmla="*/ 2406 h 795"/>
              <a:gd name="T196" fmla="+- 0 10351 9575"/>
              <a:gd name="T197" fmla="*/ T196 w 2506"/>
              <a:gd name="T198" fmla="+- 0 2395 1662"/>
              <a:gd name="T199" fmla="*/ 2395 h 795"/>
              <a:gd name="T200" fmla="+- 0 10384 9575"/>
              <a:gd name="T201" fmla="*/ T200 w 2506"/>
              <a:gd name="T202" fmla="+- 0 2392 1662"/>
              <a:gd name="T203" fmla="*/ 2392 h 795"/>
              <a:gd name="T204" fmla="+- 0 10418 9575"/>
              <a:gd name="T205" fmla="*/ T204 w 2506"/>
              <a:gd name="T206" fmla="+- 0 2381 1662"/>
              <a:gd name="T207" fmla="*/ 2381 h 795"/>
              <a:gd name="T208" fmla="+- 0 10467 9575"/>
              <a:gd name="T209" fmla="*/ T208 w 2506"/>
              <a:gd name="T210" fmla="+- 0 2365 1662"/>
              <a:gd name="T211" fmla="*/ 2365 h 795"/>
              <a:gd name="T212" fmla="+- 0 10486 9575"/>
              <a:gd name="T213" fmla="*/ T212 w 2506"/>
              <a:gd name="T214" fmla="+- 0 2338 1662"/>
              <a:gd name="T215" fmla="*/ 2338 h 795"/>
              <a:gd name="T216" fmla="+- 0 10542 9575"/>
              <a:gd name="T217" fmla="*/ T216 w 2506"/>
              <a:gd name="T218" fmla="+- 0 2332 1662"/>
              <a:gd name="T219" fmla="*/ 2332 h 795"/>
              <a:gd name="T220" fmla="+- 0 10733 9575"/>
              <a:gd name="T221" fmla="*/ T220 w 2506"/>
              <a:gd name="T222" fmla="+- 0 2311 1662"/>
              <a:gd name="T223" fmla="*/ 2311 h 795"/>
              <a:gd name="T224" fmla="+- 0 10926 9575"/>
              <a:gd name="T225" fmla="*/ T224 w 2506"/>
              <a:gd name="T226" fmla="+- 0 2338 1662"/>
              <a:gd name="T227" fmla="*/ 2338 h 795"/>
              <a:gd name="T228" fmla="+- 0 11112 9575"/>
              <a:gd name="T229" fmla="*/ T228 w 2506"/>
              <a:gd name="T230" fmla="+- 0 2307 1662"/>
              <a:gd name="T231" fmla="*/ 2307 h 795"/>
              <a:gd name="T232" fmla="+- 0 11215 9575"/>
              <a:gd name="T233" fmla="*/ T232 w 2506"/>
              <a:gd name="T234" fmla="+- 0 2290 1662"/>
              <a:gd name="T235" fmla="*/ 2290 h 795"/>
              <a:gd name="T236" fmla="+- 0 11342 9575"/>
              <a:gd name="T237" fmla="*/ T236 w 2506"/>
              <a:gd name="T238" fmla="+- 0 2297 1662"/>
              <a:gd name="T239" fmla="*/ 2297 h 795"/>
              <a:gd name="T240" fmla="+- 0 11435 9575"/>
              <a:gd name="T241" fmla="*/ T240 w 2506"/>
              <a:gd name="T242" fmla="+- 0 2282 1662"/>
              <a:gd name="T243" fmla="*/ 2282 h 795"/>
              <a:gd name="T244" fmla="+- 0 11505 9575"/>
              <a:gd name="T245" fmla="*/ T244 w 2506"/>
              <a:gd name="T246" fmla="+- 0 2271 1662"/>
              <a:gd name="T247" fmla="*/ 2271 h 795"/>
              <a:gd name="T248" fmla="+- 0 11577 9575"/>
              <a:gd name="T249" fmla="*/ T248 w 2506"/>
              <a:gd name="T250" fmla="+- 0 2282 1662"/>
              <a:gd name="T251" fmla="*/ 2282 h 795"/>
              <a:gd name="T252" fmla="+- 0 11633 9575"/>
              <a:gd name="T253" fmla="*/ T252 w 2506"/>
              <a:gd name="T254" fmla="+- 0 2307 1662"/>
              <a:gd name="T255" fmla="*/ 2307 h 7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506" h="795" extrusionOk="0">
                <a:moveTo>
                  <a:pt x="1364" y="74"/>
                </a:moveTo>
                <a:cubicBezTo>
                  <a:pt x="1251" y="74"/>
                  <a:pt x="1090" y="61"/>
                  <a:pt x="1017" y="50"/>
                </a:cubicBezTo>
                <a:cubicBezTo>
                  <a:pt x="936" y="38"/>
                  <a:pt x="791" y="31"/>
                  <a:pt x="744" y="25"/>
                </a:cubicBezTo>
                <a:cubicBezTo>
                  <a:pt x="553" y="0"/>
                  <a:pt x="341" y="25"/>
                  <a:pt x="148" y="25"/>
                </a:cubicBezTo>
                <a:cubicBezTo>
                  <a:pt x="116" y="82"/>
                  <a:pt x="145" y="36"/>
                  <a:pt x="99" y="74"/>
                </a:cubicBezTo>
                <a:cubicBezTo>
                  <a:pt x="74" y="94"/>
                  <a:pt x="87" y="113"/>
                  <a:pt x="74" y="149"/>
                </a:cubicBezTo>
                <a:cubicBezTo>
                  <a:pt x="66" y="172"/>
                  <a:pt x="60" y="225"/>
                  <a:pt x="49" y="248"/>
                </a:cubicBezTo>
                <a:cubicBezTo>
                  <a:pt x="40" y="267"/>
                  <a:pt x="26" y="273"/>
                  <a:pt x="24" y="322"/>
                </a:cubicBezTo>
                <a:cubicBezTo>
                  <a:pt x="21" y="376"/>
                  <a:pt x="5" y="358"/>
                  <a:pt x="0" y="397"/>
                </a:cubicBezTo>
                <a:cubicBezTo>
                  <a:pt x="-8" y="464"/>
                  <a:pt x="-7" y="564"/>
                  <a:pt x="24" y="595"/>
                </a:cubicBezTo>
                <a:cubicBezTo>
                  <a:pt x="57" y="628"/>
                  <a:pt x="108" y="627"/>
                  <a:pt x="148" y="645"/>
                </a:cubicBezTo>
                <a:cubicBezTo>
                  <a:pt x="182" y="660"/>
                  <a:pt x="239" y="675"/>
                  <a:pt x="272" y="694"/>
                </a:cubicBezTo>
                <a:cubicBezTo>
                  <a:pt x="281" y="699"/>
                  <a:pt x="323" y="726"/>
                  <a:pt x="347" y="744"/>
                </a:cubicBezTo>
                <a:cubicBezTo>
                  <a:pt x="371" y="762"/>
                  <a:pt x="383" y="751"/>
                  <a:pt x="421" y="769"/>
                </a:cubicBezTo>
                <a:cubicBezTo>
                  <a:pt x="441" y="778"/>
                  <a:pt x="446" y="792"/>
                  <a:pt x="496" y="794"/>
                </a:cubicBezTo>
                <a:cubicBezTo>
                  <a:pt x="570" y="797"/>
                  <a:pt x="631" y="791"/>
                  <a:pt x="669" y="769"/>
                </a:cubicBezTo>
                <a:cubicBezTo>
                  <a:pt x="702" y="750"/>
                  <a:pt x="701" y="759"/>
                  <a:pt x="744" y="744"/>
                </a:cubicBezTo>
                <a:cubicBezTo>
                  <a:pt x="776" y="733"/>
                  <a:pt x="809" y="730"/>
                  <a:pt x="843" y="719"/>
                </a:cubicBezTo>
                <a:cubicBezTo>
                  <a:pt x="892" y="703"/>
                  <a:pt x="911" y="676"/>
                  <a:pt x="967" y="670"/>
                </a:cubicBezTo>
                <a:cubicBezTo>
                  <a:pt x="1158" y="649"/>
                  <a:pt x="1351" y="676"/>
                  <a:pt x="1537" y="645"/>
                </a:cubicBezTo>
                <a:cubicBezTo>
                  <a:pt x="1640" y="628"/>
                  <a:pt x="1767" y="635"/>
                  <a:pt x="1860" y="620"/>
                </a:cubicBezTo>
                <a:cubicBezTo>
                  <a:pt x="1930" y="609"/>
                  <a:pt x="2002" y="620"/>
                  <a:pt x="2058" y="645"/>
                </a:cubicBezTo>
                <a:cubicBezTo>
                  <a:pt x="2091" y="660"/>
                  <a:pt x="2123" y="658"/>
                  <a:pt x="2158" y="670"/>
                </a:cubicBezTo>
                <a:cubicBezTo>
                  <a:pt x="2170" y="674"/>
                  <a:pt x="2190" y="692"/>
                  <a:pt x="2232" y="694"/>
                </a:cubicBezTo>
                <a:cubicBezTo>
                  <a:pt x="2281" y="697"/>
                  <a:pt x="2332" y="694"/>
                  <a:pt x="2381" y="694"/>
                </a:cubicBezTo>
                <a:cubicBezTo>
                  <a:pt x="2399" y="659"/>
                  <a:pt x="2391" y="649"/>
                  <a:pt x="2406" y="620"/>
                </a:cubicBezTo>
                <a:cubicBezTo>
                  <a:pt x="2409" y="613"/>
                  <a:pt x="2449" y="572"/>
                  <a:pt x="2455" y="546"/>
                </a:cubicBezTo>
                <a:cubicBezTo>
                  <a:pt x="2465" y="501"/>
                  <a:pt x="2469" y="492"/>
                  <a:pt x="2480" y="471"/>
                </a:cubicBezTo>
                <a:cubicBezTo>
                  <a:pt x="2495" y="444"/>
                  <a:pt x="2499" y="419"/>
                  <a:pt x="2505" y="397"/>
                </a:cubicBezTo>
                <a:cubicBezTo>
                  <a:pt x="2517" y="354"/>
                  <a:pt x="2519" y="250"/>
                  <a:pt x="2480" y="223"/>
                </a:cubicBezTo>
                <a:cubicBezTo>
                  <a:pt x="2461" y="210"/>
                  <a:pt x="2404" y="208"/>
                  <a:pt x="2381" y="198"/>
                </a:cubicBezTo>
                <a:cubicBezTo>
                  <a:pt x="2344" y="182"/>
                  <a:pt x="2323" y="158"/>
                  <a:pt x="2282" y="149"/>
                </a:cubicBezTo>
                <a:cubicBezTo>
                  <a:pt x="2245" y="141"/>
                  <a:pt x="2192" y="130"/>
                  <a:pt x="2158" y="124"/>
                </a:cubicBezTo>
                <a:cubicBezTo>
                  <a:pt x="2108" y="116"/>
                  <a:pt x="2056" y="107"/>
                  <a:pt x="2009" y="99"/>
                </a:cubicBezTo>
                <a:cubicBezTo>
                  <a:pt x="1843" y="71"/>
                  <a:pt x="1615" y="136"/>
                  <a:pt x="1488" y="74"/>
                </a:cubicBezTo>
                <a:cubicBezTo>
                  <a:pt x="1458" y="59"/>
                  <a:pt x="1419" y="63"/>
                  <a:pt x="1389" y="50"/>
                </a:cubicBezTo>
                <a:cubicBezTo>
                  <a:pt x="1351" y="33"/>
                  <a:pt x="1328" y="38"/>
                  <a:pt x="1289" y="25"/>
                </a:cubicBezTo>
                <a:cubicBezTo>
                  <a:pt x="1258" y="15"/>
                  <a:pt x="1251" y="6"/>
                  <a:pt x="1240" y="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13050" y="2054225"/>
            <a:ext cx="874713" cy="268288"/>
          </a:xfrm>
          <a:custGeom>
            <a:avLst/>
            <a:gdLst>
              <a:gd name="T0" fmla="+- 0 8434 7813"/>
              <a:gd name="T1" fmla="*/ T0 w 2432"/>
              <a:gd name="T2" fmla="+- 0 5755 5705"/>
              <a:gd name="T3" fmla="*/ 5755 h 745"/>
              <a:gd name="T4" fmla="+- 0 8300 7813"/>
              <a:gd name="T5" fmla="*/ T4 w 2432"/>
              <a:gd name="T6" fmla="+- 0 5755 5705"/>
              <a:gd name="T7" fmla="*/ 5755 h 745"/>
              <a:gd name="T8" fmla="+- 0 8133 7813"/>
              <a:gd name="T9" fmla="*/ T8 w 2432"/>
              <a:gd name="T10" fmla="+- 0 5749 5705"/>
              <a:gd name="T11" fmla="*/ 5749 h 745"/>
              <a:gd name="T12" fmla="+- 0 8037 7813"/>
              <a:gd name="T13" fmla="*/ T12 w 2432"/>
              <a:gd name="T14" fmla="+- 0 5730 5705"/>
              <a:gd name="T15" fmla="*/ 5730 h 745"/>
              <a:gd name="T16" fmla="+- 0 7986 7813"/>
              <a:gd name="T17" fmla="*/ T16 w 2432"/>
              <a:gd name="T18" fmla="+- 0 5720 5705"/>
              <a:gd name="T19" fmla="*/ 5720 h 745"/>
              <a:gd name="T20" fmla="+- 0 7980 7813"/>
              <a:gd name="T21" fmla="*/ T20 w 2432"/>
              <a:gd name="T22" fmla="+- 0 5745 5705"/>
              <a:gd name="T23" fmla="*/ 5745 h 745"/>
              <a:gd name="T24" fmla="+- 0 7962 7813"/>
              <a:gd name="T25" fmla="*/ T24 w 2432"/>
              <a:gd name="T26" fmla="+- 0 5755 5705"/>
              <a:gd name="T27" fmla="*/ 5755 h 745"/>
              <a:gd name="T28" fmla="+- 0 7930 7813"/>
              <a:gd name="T29" fmla="*/ T28 w 2432"/>
              <a:gd name="T30" fmla="+- 0 5772 5705"/>
              <a:gd name="T31" fmla="*/ 5772 h 745"/>
              <a:gd name="T32" fmla="+- 0 7900 7813"/>
              <a:gd name="T33" fmla="*/ T32 w 2432"/>
              <a:gd name="T34" fmla="+- 0 5787 5705"/>
              <a:gd name="T35" fmla="*/ 5787 h 745"/>
              <a:gd name="T36" fmla="+- 0 7888 7813"/>
              <a:gd name="T37" fmla="*/ T36 w 2432"/>
              <a:gd name="T38" fmla="+- 0 5829 5705"/>
              <a:gd name="T39" fmla="*/ 5829 h 745"/>
              <a:gd name="T40" fmla="+- 0 7877 7813"/>
              <a:gd name="T41" fmla="*/ T40 w 2432"/>
              <a:gd name="T42" fmla="+- 0 5865 5705"/>
              <a:gd name="T43" fmla="*/ 5865 h 745"/>
              <a:gd name="T44" fmla="+- 0 7878 7813"/>
              <a:gd name="T45" fmla="*/ T44 w 2432"/>
              <a:gd name="T46" fmla="+- 0 5894 5705"/>
              <a:gd name="T47" fmla="*/ 5894 h 745"/>
              <a:gd name="T48" fmla="+- 0 7863 7813"/>
              <a:gd name="T49" fmla="*/ T48 w 2432"/>
              <a:gd name="T50" fmla="+- 0 5928 5705"/>
              <a:gd name="T51" fmla="*/ 5928 h 745"/>
              <a:gd name="T52" fmla="+- 0 7852 7813"/>
              <a:gd name="T53" fmla="*/ T52 w 2432"/>
              <a:gd name="T54" fmla="+- 0 5953 5705"/>
              <a:gd name="T55" fmla="*/ 5953 h 745"/>
              <a:gd name="T56" fmla="+- 0 7819 7813"/>
              <a:gd name="T57" fmla="*/ T56 w 2432"/>
              <a:gd name="T58" fmla="+- 0 6003 5705"/>
              <a:gd name="T59" fmla="*/ 6003 h 745"/>
              <a:gd name="T60" fmla="+- 0 7813 7813"/>
              <a:gd name="T61" fmla="*/ T60 w 2432"/>
              <a:gd name="T62" fmla="+- 0 6028 5705"/>
              <a:gd name="T63" fmla="*/ 6028 h 745"/>
              <a:gd name="T64" fmla="+- 0 7797 7813"/>
              <a:gd name="T65" fmla="*/ T64 w 2432"/>
              <a:gd name="T66" fmla="+- 0 6100 5705"/>
              <a:gd name="T67" fmla="*/ 6100 h 745"/>
              <a:gd name="T68" fmla="+- 0 7831 7813"/>
              <a:gd name="T69" fmla="*/ T68 w 2432"/>
              <a:gd name="T70" fmla="+- 0 6193 5705"/>
              <a:gd name="T71" fmla="*/ 6193 h 745"/>
              <a:gd name="T72" fmla="+- 0 7838 7813"/>
              <a:gd name="T73" fmla="*/ T72 w 2432"/>
              <a:gd name="T74" fmla="+- 0 6226 5705"/>
              <a:gd name="T75" fmla="*/ 6226 h 745"/>
              <a:gd name="T76" fmla="+- 0 7844 7813"/>
              <a:gd name="T77" fmla="*/ T76 w 2432"/>
              <a:gd name="T78" fmla="+- 0 6255 5705"/>
              <a:gd name="T79" fmla="*/ 6255 h 745"/>
              <a:gd name="T80" fmla="+- 0 7843 7813"/>
              <a:gd name="T81" fmla="*/ T80 w 2432"/>
              <a:gd name="T82" fmla="+- 0 6292 5705"/>
              <a:gd name="T83" fmla="*/ 6292 h 745"/>
              <a:gd name="T84" fmla="+- 0 7863 7813"/>
              <a:gd name="T85" fmla="*/ T84 w 2432"/>
              <a:gd name="T86" fmla="+- 0 6300 5705"/>
              <a:gd name="T87" fmla="*/ 6300 h 745"/>
              <a:gd name="T88" fmla="+- 0 7892 7813"/>
              <a:gd name="T89" fmla="*/ T88 w 2432"/>
              <a:gd name="T90" fmla="+- 0 6311 5705"/>
              <a:gd name="T91" fmla="*/ 6311 h 745"/>
              <a:gd name="T92" fmla="+- 0 7933 7813"/>
              <a:gd name="T93" fmla="*/ T92 w 2432"/>
              <a:gd name="T94" fmla="+- 0 6320 5705"/>
              <a:gd name="T95" fmla="*/ 6320 h 745"/>
              <a:gd name="T96" fmla="+- 0 7962 7813"/>
              <a:gd name="T97" fmla="*/ T96 w 2432"/>
              <a:gd name="T98" fmla="+- 0 6325 5705"/>
              <a:gd name="T99" fmla="*/ 6325 h 745"/>
              <a:gd name="T100" fmla="+- 0 8082 7813"/>
              <a:gd name="T101" fmla="*/ T100 w 2432"/>
              <a:gd name="T102" fmla="+- 0 6345 5705"/>
              <a:gd name="T103" fmla="*/ 6345 h 745"/>
              <a:gd name="T104" fmla="+- 0 8225 7813"/>
              <a:gd name="T105" fmla="*/ T104 w 2432"/>
              <a:gd name="T106" fmla="+- 0 6332 5705"/>
              <a:gd name="T107" fmla="*/ 6332 h 745"/>
              <a:gd name="T108" fmla="+- 0 8334 7813"/>
              <a:gd name="T109" fmla="*/ T108 w 2432"/>
              <a:gd name="T110" fmla="+- 0 6350 5705"/>
              <a:gd name="T111" fmla="*/ 6350 h 745"/>
              <a:gd name="T112" fmla="+- 0 8414 7813"/>
              <a:gd name="T113" fmla="*/ T112 w 2432"/>
              <a:gd name="T114" fmla="+- 0 6363 5705"/>
              <a:gd name="T115" fmla="*/ 6363 h 745"/>
              <a:gd name="T116" fmla="+- 0 8512 7813"/>
              <a:gd name="T117" fmla="*/ T116 w 2432"/>
              <a:gd name="T118" fmla="+- 0 6363 5705"/>
              <a:gd name="T119" fmla="*/ 6363 h 745"/>
              <a:gd name="T120" fmla="+- 0 8582 7813"/>
              <a:gd name="T121" fmla="*/ T120 w 2432"/>
              <a:gd name="T122" fmla="+- 0 6375 5705"/>
              <a:gd name="T123" fmla="*/ 6375 h 745"/>
              <a:gd name="T124" fmla="+- 0 8616 7813"/>
              <a:gd name="T125" fmla="*/ T124 w 2432"/>
              <a:gd name="T126" fmla="+- 0 6381 5705"/>
              <a:gd name="T127" fmla="*/ 6381 h 745"/>
              <a:gd name="T128" fmla="+- 0 8657 7813"/>
              <a:gd name="T129" fmla="*/ T128 w 2432"/>
              <a:gd name="T130" fmla="+- 0 6396 5705"/>
              <a:gd name="T131" fmla="*/ 6396 h 745"/>
              <a:gd name="T132" fmla="+- 0 8682 7813"/>
              <a:gd name="T133" fmla="*/ T132 w 2432"/>
              <a:gd name="T134" fmla="+- 0 6400 5705"/>
              <a:gd name="T135" fmla="*/ 6400 h 745"/>
              <a:gd name="T136" fmla="+- 0 8722 7813"/>
              <a:gd name="T137" fmla="*/ T136 w 2432"/>
              <a:gd name="T138" fmla="+- 0 6407 5705"/>
              <a:gd name="T139" fmla="*/ 6407 h 745"/>
              <a:gd name="T140" fmla="+- 0 8744 7813"/>
              <a:gd name="T141" fmla="*/ T140 w 2432"/>
              <a:gd name="T142" fmla="+- 0 6418 5705"/>
              <a:gd name="T143" fmla="*/ 6418 h 745"/>
              <a:gd name="T144" fmla="+- 0 8781 7813"/>
              <a:gd name="T145" fmla="*/ T144 w 2432"/>
              <a:gd name="T146" fmla="+- 0 6424 5705"/>
              <a:gd name="T147" fmla="*/ 6424 h 745"/>
              <a:gd name="T148" fmla="+- 0 8823 7813"/>
              <a:gd name="T149" fmla="*/ T148 w 2432"/>
              <a:gd name="T150" fmla="+- 0 6431 5705"/>
              <a:gd name="T151" fmla="*/ 6431 h 745"/>
              <a:gd name="T152" fmla="+- 0 8872 7813"/>
              <a:gd name="T153" fmla="*/ T152 w 2432"/>
              <a:gd name="T154" fmla="+- 0 6443 5705"/>
              <a:gd name="T155" fmla="*/ 6443 h 745"/>
              <a:gd name="T156" fmla="+- 0 8905 7813"/>
              <a:gd name="T157" fmla="*/ T156 w 2432"/>
              <a:gd name="T158" fmla="+- 0 6449 5705"/>
              <a:gd name="T159" fmla="*/ 6449 h 745"/>
              <a:gd name="T160" fmla="+- 0 9000 7813"/>
              <a:gd name="T161" fmla="*/ T160 w 2432"/>
              <a:gd name="T162" fmla="+- 0 6465 5705"/>
              <a:gd name="T163" fmla="*/ 6465 h 745"/>
              <a:gd name="T164" fmla="+- 0 9146 7813"/>
              <a:gd name="T165" fmla="*/ T164 w 2432"/>
              <a:gd name="T166" fmla="+- 0 6449 5705"/>
              <a:gd name="T167" fmla="*/ 6449 h 745"/>
              <a:gd name="T168" fmla="+- 0 9203 7813"/>
              <a:gd name="T169" fmla="*/ T168 w 2432"/>
              <a:gd name="T170" fmla="+- 0 6424 5705"/>
              <a:gd name="T171" fmla="*/ 6424 h 745"/>
              <a:gd name="T172" fmla="+- 0 9237 7813"/>
              <a:gd name="T173" fmla="*/ T172 w 2432"/>
              <a:gd name="T174" fmla="+- 0 6409 5705"/>
              <a:gd name="T175" fmla="*/ 6409 h 745"/>
              <a:gd name="T176" fmla="+- 0 9261 7813"/>
              <a:gd name="T177" fmla="*/ T176 w 2432"/>
              <a:gd name="T178" fmla="+- 0 6402 5705"/>
              <a:gd name="T179" fmla="*/ 6402 h 745"/>
              <a:gd name="T180" fmla="+- 0 9302 7813"/>
              <a:gd name="T181" fmla="*/ T180 w 2432"/>
              <a:gd name="T182" fmla="+- 0 6400 5705"/>
              <a:gd name="T183" fmla="*/ 6400 h 745"/>
              <a:gd name="T184" fmla="+- 0 9344 7813"/>
              <a:gd name="T185" fmla="*/ T184 w 2432"/>
              <a:gd name="T186" fmla="+- 0 6398 5705"/>
              <a:gd name="T187" fmla="*/ 6398 h 745"/>
              <a:gd name="T188" fmla="+- 0 9370 7813"/>
              <a:gd name="T189" fmla="*/ T188 w 2432"/>
              <a:gd name="T190" fmla="+- 0 6380 5705"/>
              <a:gd name="T191" fmla="*/ 6380 h 745"/>
              <a:gd name="T192" fmla="+- 0 9401 7813"/>
              <a:gd name="T193" fmla="*/ T192 w 2432"/>
              <a:gd name="T194" fmla="+- 0 6375 5705"/>
              <a:gd name="T195" fmla="*/ 6375 h 745"/>
              <a:gd name="T196" fmla="+- 0 9470 7813"/>
              <a:gd name="T197" fmla="*/ T196 w 2432"/>
              <a:gd name="T198" fmla="+- 0 6364 5705"/>
              <a:gd name="T199" fmla="*/ 6364 h 745"/>
              <a:gd name="T200" fmla="+- 0 9515 7813"/>
              <a:gd name="T201" fmla="*/ T200 w 2432"/>
              <a:gd name="T202" fmla="+- 0 6377 5705"/>
              <a:gd name="T203" fmla="*/ 6377 h 745"/>
              <a:gd name="T204" fmla="+- 0 9575 7813"/>
              <a:gd name="T205" fmla="*/ T204 w 2432"/>
              <a:gd name="T206" fmla="+- 0 6350 5705"/>
              <a:gd name="T207" fmla="*/ 6350 h 745"/>
              <a:gd name="T208" fmla="+- 0 9609 7813"/>
              <a:gd name="T209" fmla="*/ T208 w 2432"/>
              <a:gd name="T210" fmla="+- 0 6335 5705"/>
              <a:gd name="T211" fmla="*/ 6335 h 745"/>
              <a:gd name="T212" fmla="+- 0 9633 7813"/>
              <a:gd name="T213" fmla="*/ T212 w 2432"/>
              <a:gd name="T214" fmla="+- 0 6327 5705"/>
              <a:gd name="T215" fmla="*/ 6327 h 745"/>
              <a:gd name="T216" fmla="+- 0 9674 7813"/>
              <a:gd name="T217" fmla="*/ T216 w 2432"/>
              <a:gd name="T218" fmla="+- 0 6325 5705"/>
              <a:gd name="T219" fmla="*/ 6325 h 745"/>
              <a:gd name="T220" fmla="+- 0 9722 7813"/>
              <a:gd name="T221" fmla="*/ T220 w 2432"/>
              <a:gd name="T222" fmla="+- 0 6322 5705"/>
              <a:gd name="T223" fmla="*/ 6322 h 745"/>
              <a:gd name="T224" fmla="+- 0 9785 7813"/>
              <a:gd name="T225" fmla="*/ T224 w 2432"/>
              <a:gd name="T226" fmla="+- 0 6303 5705"/>
              <a:gd name="T227" fmla="*/ 6303 h 745"/>
              <a:gd name="T228" fmla="+- 0 9798 7813"/>
              <a:gd name="T229" fmla="*/ T228 w 2432"/>
              <a:gd name="T230" fmla="+- 0 6300 5705"/>
              <a:gd name="T231" fmla="*/ 6300 h 745"/>
              <a:gd name="T232" fmla="+- 0 9926 7813"/>
              <a:gd name="T233" fmla="*/ T232 w 2432"/>
              <a:gd name="T234" fmla="+- 0 6274 5705"/>
              <a:gd name="T235" fmla="*/ 6274 h 745"/>
              <a:gd name="T236" fmla="+- 0 10088 7813"/>
              <a:gd name="T237" fmla="*/ T236 w 2432"/>
              <a:gd name="T238" fmla="+- 0 6300 5705"/>
              <a:gd name="T239" fmla="*/ 6300 h 745"/>
              <a:gd name="T240" fmla="+- 0 10220 7813"/>
              <a:gd name="T241" fmla="*/ T240 w 2432"/>
              <a:gd name="T242" fmla="+- 0 6300 5705"/>
              <a:gd name="T243" fmla="*/ 6300 h 745"/>
              <a:gd name="T244" fmla="+- 0 10227 7813"/>
              <a:gd name="T245" fmla="*/ T244 w 2432"/>
              <a:gd name="T246" fmla="+- 0 6248 5705"/>
              <a:gd name="T247" fmla="*/ 6248 h 745"/>
              <a:gd name="T248" fmla="+- 0 10255 7813"/>
              <a:gd name="T249" fmla="*/ T248 w 2432"/>
              <a:gd name="T250" fmla="+- 0 6253 5705"/>
              <a:gd name="T251" fmla="*/ 6253 h 745"/>
              <a:gd name="T252" fmla="+- 0 10244 7813"/>
              <a:gd name="T253" fmla="*/ T252 w 2432"/>
              <a:gd name="T254" fmla="+- 0 6201 5705"/>
              <a:gd name="T255" fmla="*/ 6201 h 74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432" h="745" extrusionOk="0">
                <a:moveTo>
                  <a:pt x="621" y="50"/>
                </a:moveTo>
                <a:cubicBezTo>
                  <a:pt x="487" y="50"/>
                  <a:pt x="320" y="44"/>
                  <a:pt x="224" y="25"/>
                </a:cubicBezTo>
                <a:cubicBezTo>
                  <a:pt x="173" y="15"/>
                  <a:pt x="167" y="40"/>
                  <a:pt x="149" y="50"/>
                </a:cubicBezTo>
                <a:cubicBezTo>
                  <a:pt x="117" y="67"/>
                  <a:pt x="87" y="82"/>
                  <a:pt x="75" y="124"/>
                </a:cubicBezTo>
                <a:cubicBezTo>
                  <a:pt x="64" y="160"/>
                  <a:pt x="65" y="189"/>
                  <a:pt x="50" y="223"/>
                </a:cubicBezTo>
                <a:cubicBezTo>
                  <a:pt x="39" y="248"/>
                  <a:pt x="6" y="298"/>
                  <a:pt x="0" y="323"/>
                </a:cubicBezTo>
                <a:cubicBezTo>
                  <a:pt x="-16" y="395"/>
                  <a:pt x="18" y="488"/>
                  <a:pt x="25" y="521"/>
                </a:cubicBezTo>
                <a:cubicBezTo>
                  <a:pt x="31" y="550"/>
                  <a:pt x="30" y="587"/>
                  <a:pt x="50" y="595"/>
                </a:cubicBezTo>
                <a:cubicBezTo>
                  <a:pt x="79" y="606"/>
                  <a:pt x="120" y="615"/>
                  <a:pt x="149" y="620"/>
                </a:cubicBezTo>
                <a:cubicBezTo>
                  <a:pt x="269" y="640"/>
                  <a:pt x="412" y="627"/>
                  <a:pt x="521" y="645"/>
                </a:cubicBezTo>
                <a:cubicBezTo>
                  <a:pt x="601" y="658"/>
                  <a:pt x="699" y="658"/>
                  <a:pt x="769" y="670"/>
                </a:cubicBezTo>
                <a:cubicBezTo>
                  <a:pt x="803" y="676"/>
                  <a:pt x="844" y="691"/>
                  <a:pt x="869" y="695"/>
                </a:cubicBezTo>
                <a:cubicBezTo>
                  <a:pt x="909" y="702"/>
                  <a:pt x="931" y="713"/>
                  <a:pt x="968" y="719"/>
                </a:cubicBezTo>
                <a:cubicBezTo>
                  <a:pt x="1010" y="726"/>
                  <a:pt x="1059" y="738"/>
                  <a:pt x="1092" y="744"/>
                </a:cubicBezTo>
                <a:cubicBezTo>
                  <a:pt x="1187" y="760"/>
                  <a:pt x="1333" y="744"/>
                  <a:pt x="1390" y="719"/>
                </a:cubicBezTo>
                <a:cubicBezTo>
                  <a:pt x="1424" y="704"/>
                  <a:pt x="1448" y="697"/>
                  <a:pt x="1489" y="695"/>
                </a:cubicBezTo>
                <a:cubicBezTo>
                  <a:pt x="1531" y="693"/>
                  <a:pt x="1557" y="675"/>
                  <a:pt x="1588" y="670"/>
                </a:cubicBezTo>
                <a:cubicBezTo>
                  <a:pt x="1657" y="659"/>
                  <a:pt x="1702" y="672"/>
                  <a:pt x="1762" y="645"/>
                </a:cubicBezTo>
                <a:cubicBezTo>
                  <a:pt x="1796" y="630"/>
                  <a:pt x="1820" y="622"/>
                  <a:pt x="1861" y="620"/>
                </a:cubicBezTo>
                <a:cubicBezTo>
                  <a:pt x="1909" y="617"/>
                  <a:pt x="1972" y="598"/>
                  <a:pt x="1985" y="595"/>
                </a:cubicBezTo>
                <a:cubicBezTo>
                  <a:pt x="2113" y="569"/>
                  <a:pt x="2275" y="595"/>
                  <a:pt x="2407" y="595"/>
                </a:cubicBezTo>
                <a:cubicBezTo>
                  <a:pt x="2414" y="543"/>
                  <a:pt x="2442" y="548"/>
                  <a:pt x="2431" y="496"/>
                </a:cubicBezTo>
                <a:cubicBezTo>
                  <a:pt x="2425" y="469"/>
                  <a:pt x="2419" y="422"/>
                  <a:pt x="2407" y="397"/>
                </a:cubicBezTo>
                <a:cubicBezTo>
                  <a:pt x="2399" y="380"/>
                  <a:pt x="2358" y="376"/>
                  <a:pt x="2332" y="372"/>
                </a:cubicBezTo>
                <a:cubicBezTo>
                  <a:pt x="2326" y="328"/>
                  <a:pt x="2328" y="325"/>
                  <a:pt x="2307" y="298"/>
                </a:cubicBezTo>
                <a:cubicBezTo>
                  <a:pt x="2298" y="287"/>
                  <a:pt x="2264" y="248"/>
                  <a:pt x="2258" y="223"/>
                </a:cubicBezTo>
                <a:cubicBezTo>
                  <a:pt x="2250" y="191"/>
                  <a:pt x="2239" y="181"/>
                  <a:pt x="2233" y="149"/>
                </a:cubicBezTo>
                <a:cubicBezTo>
                  <a:pt x="2226" y="116"/>
                  <a:pt x="2215" y="107"/>
                  <a:pt x="2208" y="74"/>
                </a:cubicBezTo>
                <a:cubicBezTo>
                  <a:pt x="2203" y="47"/>
                  <a:pt x="2201" y="5"/>
                  <a:pt x="2183" y="0"/>
                </a:cubicBezTo>
                <a:cubicBezTo>
                  <a:pt x="2132" y="-14"/>
                  <a:pt x="2092" y="23"/>
                  <a:pt x="2084" y="25"/>
                </a:cubicBezTo>
                <a:cubicBezTo>
                  <a:pt x="2035" y="35"/>
                  <a:pt x="2029" y="30"/>
                  <a:pt x="1985" y="50"/>
                </a:cubicBezTo>
                <a:cubicBezTo>
                  <a:pt x="1968" y="58"/>
                  <a:pt x="1939" y="98"/>
                  <a:pt x="1935" y="99"/>
                </a:cubicBezTo>
                <a:cubicBezTo>
                  <a:pt x="1763" y="148"/>
                  <a:pt x="1480" y="102"/>
                  <a:pt x="1315" y="74"/>
                </a:cubicBezTo>
                <a:cubicBezTo>
                  <a:pt x="1247" y="62"/>
                  <a:pt x="1193" y="50"/>
                  <a:pt x="1117" y="50"/>
                </a:cubicBezTo>
                <a:cubicBezTo>
                  <a:pt x="1067" y="50"/>
                  <a:pt x="1008" y="28"/>
                  <a:pt x="993" y="25"/>
                </a:cubicBezTo>
                <a:cubicBezTo>
                  <a:pt x="896" y="5"/>
                  <a:pt x="701" y="17"/>
                  <a:pt x="645" y="5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7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813175" y="1017588"/>
            <a:ext cx="581025" cy="250825"/>
          </a:xfrm>
          <a:custGeom>
            <a:avLst/>
            <a:gdLst>
              <a:gd name="T0" fmla="+- 0 11559 10592"/>
              <a:gd name="T1" fmla="*/ T0 w 1613"/>
              <a:gd name="T2" fmla="+- 0 2853 2828"/>
              <a:gd name="T3" fmla="*/ 2853 h 695"/>
              <a:gd name="T4" fmla="+- 0 11523 10592"/>
              <a:gd name="T5" fmla="*/ T4 w 1613"/>
              <a:gd name="T6" fmla="+- 0 2857 2828"/>
              <a:gd name="T7" fmla="*/ 2857 h 695"/>
              <a:gd name="T8" fmla="+- 0 11486 10592"/>
              <a:gd name="T9" fmla="*/ T8 w 1613"/>
              <a:gd name="T10" fmla="+- 0 2873 2828"/>
              <a:gd name="T11" fmla="*/ 2873 h 695"/>
              <a:gd name="T12" fmla="+- 0 11460 10592"/>
              <a:gd name="T13" fmla="*/ T12 w 1613"/>
              <a:gd name="T14" fmla="+- 0 2877 2828"/>
              <a:gd name="T15" fmla="*/ 2877 h 695"/>
              <a:gd name="T16" fmla="+- 0 11411 10592"/>
              <a:gd name="T17" fmla="*/ T16 w 1613"/>
              <a:gd name="T18" fmla="+- 0 2884 2828"/>
              <a:gd name="T19" fmla="*/ 2884 h 695"/>
              <a:gd name="T20" fmla="+- 0 11300 10592"/>
              <a:gd name="T21" fmla="*/ T20 w 1613"/>
              <a:gd name="T22" fmla="+- 0 2900 2828"/>
              <a:gd name="T23" fmla="*/ 2900 h 695"/>
              <a:gd name="T24" fmla="+- 0 11286 10592"/>
              <a:gd name="T25" fmla="*/ T24 w 1613"/>
              <a:gd name="T26" fmla="+- 0 2902 2828"/>
              <a:gd name="T27" fmla="*/ 2902 h 695"/>
              <a:gd name="T28" fmla="+- 0 11141 10592"/>
              <a:gd name="T29" fmla="*/ T28 w 1613"/>
              <a:gd name="T30" fmla="+- 0 2924 2828"/>
              <a:gd name="T31" fmla="*/ 2924 h 695"/>
              <a:gd name="T32" fmla="+- 0 10689 10592"/>
              <a:gd name="T33" fmla="*/ T32 w 1613"/>
              <a:gd name="T34" fmla="+- 0 2830 2828"/>
              <a:gd name="T35" fmla="*/ 2830 h 695"/>
              <a:gd name="T36" fmla="+- 0 10616 10592"/>
              <a:gd name="T37" fmla="*/ T36 w 1613"/>
              <a:gd name="T38" fmla="+- 0 2927 2828"/>
              <a:gd name="T39" fmla="*/ 2927 h 695"/>
              <a:gd name="T40" fmla="+- 0 10606 10592"/>
              <a:gd name="T41" fmla="*/ T40 w 1613"/>
              <a:gd name="T42" fmla="+- 0 2941 2828"/>
              <a:gd name="T43" fmla="*/ 2941 h 695"/>
              <a:gd name="T44" fmla="+- 0 10576 10592"/>
              <a:gd name="T45" fmla="*/ T44 w 1613"/>
              <a:gd name="T46" fmla="+- 0 2983 2828"/>
              <a:gd name="T47" fmla="*/ 2983 h 695"/>
              <a:gd name="T48" fmla="+- 0 10592 10592"/>
              <a:gd name="T49" fmla="*/ T48 w 1613"/>
              <a:gd name="T50" fmla="+- 0 3026 2828"/>
              <a:gd name="T51" fmla="*/ 3026 h 695"/>
              <a:gd name="T52" fmla="+- 0 10600 10592"/>
              <a:gd name="T53" fmla="*/ T52 w 1613"/>
              <a:gd name="T54" fmla="+- 0 3046 2828"/>
              <a:gd name="T55" fmla="*/ 3046 h 695"/>
              <a:gd name="T56" fmla="+- 0 10629 10592"/>
              <a:gd name="T57" fmla="*/ T56 w 1613"/>
              <a:gd name="T58" fmla="+- 0 3080 2828"/>
              <a:gd name="T59" fmla="*/ 3080 h 695"/>
              <a:gd name="T60" fmla="+- 0 10641 10592"/>
              <a:gd name="T61" fmla="*/ T60 w 1613"/>
              <a:gd name="T62" fmla="+- 0 3101 2828"/>
              <a:gd name="T63" fmla="*/ 3101 h 695"/>
              <a:gd name="T64" fmla="+- 0 10649 10592"/>
              <a:gd name="T65" fmla="*/ T64 w 1613"/>
              <a:gd name="T66" fmla="+- 0 3115 2828"/>
              <a:gd name="T67" fmla="*/ 3115 h 695"/>
              <a:gd name="T68" fmla="+- 0 10652 10592"/>
              <a:gd name="T69" fmla="*/ T68 w 1613"/>
              <a:gd name="T70" fmla="+- 0 3147 2828"/>
              <a:gd name="T71" fmla="*/ 3147 h 695"/>
              <a:gd name="T72" fmla="+- 0 10666 10592"/>
              <a:gd name="T73" fmla="*/ T72 w 1613"/>
              <a:gd name="T74" fmla="+- 0 3175 2828"/>
              <a:gd name="T75" fmla="*/ 3175 h 695"/>
              <a:gd name="T76" fmla="+- 0 10681 10592"/>
              <a:gd name="T77" fmla="*/ T76 w 1613"/>
              <a:gd name="T78" fmla="+- 0 3205 2828"/>
              <a:gd name="T79" fmla="*/ 3205 h 695"/>
              <a:gd name="T80" fmla="+- 0 10692 10592"/>
              <a:gd name="T81" fmla="*/ T80 w 1613"/>
              <a:gd name="T82" fmla="+- 0 3201 2828"/>
              <a:gd name="T83" fmla="*/ 3201 h 695"/>
              <a:gd name="T84" fmla="+- 0 10716 10592"/>
              <a:gd name="T85" fmla="*/ T84 w 1613"/>
              <a:gd name="T86" fmla="+- 0 3225 2828"/>
              <a:gd name="T87" fmla="*/ 3225 h 695"/>
              <a:gd name="T88" fmla="+- 0 10740 10592"/>
              <a:gd name="T89" fmla="*/ T88 w 1613"/>
              <a:gd name="T90" fmla="+- 0 3249 2828"/>
              <a:gd name="T91" fmla="*/ 3249 h 695"/>
              <a:gd name="T92" fmla="+- 0 10723 10592"/>
              <a:gd name="T93" fmla="*/ T92 w 1613"/>
              <a:gd name="T94" fmla="+- 0 3264 2828"/>
              <a:gd name="T95" fmla="*/ 3264 h 695"/>
              <a:gd name="T96" fmla="+- 0 10740 10592"/>
              <a:gd name="T97" fmla="*/ T96 w 1613"/>
              <a:gd name="T98" fmla="+- 0 3299 2828"/>
              <a:gd name="T99" fmla="*/ 3299 h 695"/>
              <a:gd name="T100" fmla="+- 0 10754 10592"/>
              <a:gd name="T101" fmla="*/ T100 w 1613"/>
              <a:gd name="T102" fmla="+- 0 3328 2828"/>
              <a:gd name="T103" fmla="*/ 3328 h 695"/>
              <a:gd name="T104" fmla="+- 0 10747 10592"/>
              <a:gd name="T105" fmla="*/ T104 w 1613"/>
              <a:gd name="T106" fmla="+- 0 3338 2828"/>
              <a:gd name="T107" fmla="*/ 3338 h 695"/>
              <a:gd name="T108" fmla="+- 0 10765 10592"/>
              <a:gd name="T109" fmla="*/ T108 w 1613"/>
              <a:gd name="T110" fmla="+- 0 3373 2828"/>
              <a:gd name="T111" fmla="*/ 3373 h 695"/>
              <a:gd name="T112" fmla="+- 0 10773 10592"/>
              <a:gd name="T113" fmla="*/ T112 w 1613"/>
              <a:gd name="T114" fmla="+- 0 3388 2828"/>
              <a:gd name="T115" fmla="*/ 3388 h 695"/>
              <a:gd name="T116" fmla="+- 0 10814 10592"/>
              <a:gd name="T117" fmla="*/ T116 w 1613"/>
              <a:gd name="T118" fmla="+- 0 3420 2828"/>
              <a:gd name="T119" fmla="*/ 3420 h 695"/>
              <a:gd name="T120" fmla="+- 0 10815 10592"/>
              <a:gd name="T121" fmla="*/ T120 w 1613"/>
              <a:gd name="T122" fmla="+- 0 3423 2828"/>
              <a:gd name="T123" fmla="*/ 3423 h 695"/>
              <a:gd name="T124" fmla="+- 0 10827 10592"/>
              <a:gd name="T125" fmla="*/ T124 w 1613"/>
              <a:gd name="T126" fmla="+- 0 3466 2828"/>
              <a:gd name="T127" fmla="*/ 3466 h 695"/>
              <a:gd name="T128" fmla="+- 0 10818 10592"/>
              <a:gd name="T129" fmla="*/ T128 w 1613"/>
              <a:gd name="T130" fmla="+- 0 3469 2828"/>
              <a:gd name="T131" fmla="*/ 3469 h 695"/>
              <a:gd name="T132" fmla="+- 0 10840 10592"/>
              <a:gd name="T133" fmla="*/ T132 w 1613"/>
              <a:gd name="T134" fmla="+- 0 3497 2828"/>
              <a:gd name="T135" fmla="*/ 3497 h 695"/>
              <a:gd name="T136" fmla="+- 0 10856 10592"/>
              <a:gd name="T137" fmla="*/ T136 w 1613"/>
              <a:gd name="T138" fmla="+- 0 3517 2828"/>
              <a:gd name="T139" fmla="*/ 3517 h 695"/>
              <a:gd name="T140" fmla="+- 0 10877 10592"/>
              <a:gd name="T141" fmla="*/ T140 w 1613"/>
              <a:gd name="T142" fmla="+- 0 3520 2828"/>
              <a:gd name="T143" fmla="*/ 3520 h 695"/>
              <a:gd name="T144" fmla="+- 0 10914 10592"/>
              <a:gd name="T145" fmla="*/ T144 w 1613"/>
              <a:gd name="T146" fmla="+- 0 3522 2828"/>
              <a:gd name="T147" fmla="*/ 3522 h 695"/>
              <a:gd name="T148" fmla="+- 0 10986 10592"/>
              <a:gd name="T149" fmla="*/ T148 w 1613"/>
              <a:gd name="T150" fmla="+- 0 3526 2828"/>
              <a:gd name="T151" fmla="*/ 3526 h 695"/>
              <a:gd name="T152" fmla="+- 0 11083 10592"/>
              <a:gd name="T153" fmla="*/ T152 w 1613"/>
              <a:gd name="T154" fmla="+- 0 3540 2828"/>
              <a:gd name="T155" fmla="*/ 3540 h 695"/>
              <a:gd name="T156" fmla="+- 0 11137 10592"/>
              <a:gd name="T157" fmla="*/ T156 w 1613"/>
              <a:gd name="T158" fmla="+- 0 3497 2828"/>
              <a:gd name="T159" fmla="*/ 3497 h 695"/>
              <a:gd name="T160" fmla="+- 0 11172 10592"/>
              <a:gd name="T161" fmla="*/ T160 w 1613"/>
              <a:gd name="T162" fmla="+- 0 3469 2828"/>
              <a:gd name="T163" fmla="*/ 3469 h 695"/>
              <a:gd name="T164" fmla="+- 0 11193 10592"/>
              <a:gd name="T165" fmla="*/ T164 w 1613"/>
              <a:gd name="T166" fmla="+- 0 3457 2828"/>
              <a:gd name="T167" fmla="*/ 3457 h 695"/>
              <a:gd name="T168" fmla="+- 0 11237 10592"/>
              <a:gd name="T169" fmla="*/ T168 w 1613"/>
              <a:gd name="T170" fmla="+- 0 3448 2828"/>
              <a:gd name="T171" fmla="*/ 3448 h 695"/>
              <a:gd name="T172" fmla="+- 0 11271 10592"/>
              <a:gd name="T173" fmla="*/ T172 w 1613"/>
              <a:gd name="T174" fmla="+- 0 3441 2828"/>
              <a:gd name="T175" fmla="*/ 3441 h 695"/>
              <a:gd name="T176" fmla="+- 0 11310 10592"/>
              <a:gd name="T177" fmla="*/ T176 w 1613"/>
              <a:gd name="T178" fmla="+- 0 3428 2828"/>
              <a:gd name="T179" fmla="*/ 3428 h 695"/>
              <a:gd name="T180" fmla="+- 0 11336 10592"/>
              <a:gd name="T181" fmla="*/ T180 w 1613"/>
              <a:gd name="T182" fmla="+- 0 3423 2828"/>
              <a:gd name="T183" fmla="*/ 3423 h 695"/>
              <a:gd name="T184" fmla="+- 0 11377 10592"/>
              <a:gd name="T185" fmla="*/ T184 w 1613"/>
              <a:gd name="T186" fmla="+- 0 3415 2828"/>
              <a:gd name="T187" fmla="*/ 3415 h 695"/>
              <a:gd name="T188" fmla="+- 0 11427 10592"/>
              <a:gd name="T189" fmla="*/ T188 w 1613"/>
              <a:gd name="T190" fmla="+- 0 3405 2828"/>
              <a:gd name="T191" fmla="*/ 3405 h 695"/>
              <a:gd name="T192" fmla="+- 0 11460 10592"/>
              <a:gd name="T193" fmla="*/ T192 w 1613"/>
              <a:gd name="T194" fmla="+- 0 3398 2828"/>
              <a:gd name="T195" fmla="*/ 3398 h 695"/>
              <a:gd name="T196" fmla="+- 0 11556 10592"/>
              <a:gd name="T197" fmla="*/ T196 w 1613"/>
              <a:gd name="T198" fmla="+- 0 3379 2828"/>
              <a:gd name="T199" fmla="*/ 3379 h 695"/>
              <a:gd name="T200" fmla="+- 0 11641 10592"/>
              <a:gd name="T201" fmla="*/ T200 w 1613"/>
              <a:gd name="T202" fmla="+- 0 3413 2828"/>
              <a:gd name="T203" fmla="*/ 3413 h 695"/>
              <a:gd name="T204" fmla="+- 0 11733 10592"/>
              <a:gd name="T205" fmla="*/ T204 w 1613"/>
              <a:gd name="T206" fmla="+- 0 3373 2828"/>
              <a:gd name="T207" fmla="*/ 3373 h 695"/>
              <a:gd name="T208" fmla="+- 0 11775 10592"/>
              <a:gd name="T209" fmla="*/ T208 w 1613"/>
              <a:gd name="T210" fmla="+- 0 3355 2828"/>
              <a:gd name="T211" fmla="*/ 3355 h 695"/>
              <a:gd name="T212" fmla="+- 0 11782 10592"/>
              <a:gd name="T213" fmla="*/ T212 w 1613"/>
              <a:gd name="T214" fmla="+- 0 3352 2828"/>
              <a:gd name="T215" fmla="*/ 3352 h 695"/>
              <a:gd name="T216" fmla="+- 0 11832 10592"/>
              <a:gd name="T217" fmla="*/ T216 w 1613"/>
              <a:gd name="T218" fmla="+- 0 3349 2828"/>
              <a:gd name="T219" fmla="*/ 3349 h 695"/>
              <a:gd name="T220" fmla="+- 0 11919 10592"/>
              <a:gd name="T221" fmla="*/ T220 w 1613"/>
              <a:gd name="T222" fmla="+- 0 3344 2828"/>
              <a:gd name="T223" fmla="*/ 3344 h 695"/>
              <a:gd name="T224" fmla="+- 0 12029 10592"/>
              <a:gd name="T225" fmla="*/ T224 w 1613"/>
              <a:gd name="T226" fmla="+- 0 3363 2828"/>
              <a:gd name="T227" fmla="*/ 3363 h 695"/>
              <a:gd name="T228" fmla="+- 0 12080 10592"/>
              <a:gd name="T229" fmla="*/ T228 w 1613"/>
              <a:gd name="T230" fmla="+- 0 3373 2828"/>
              <a:gd name="T231" fmla="*/ 3373 h 695"/>
              <a:gd name="T232" fmla="+- 0 12110 10592"/>
              <a:gd name="T233" fmla="*/ T232 w 1613"/>
              <a:gd name="T234" fmla="+- 0 3379 2828"/>
              <a:gd name="T235" fmla="*/ 3379 h 695"/>
              <a:gd name="T236" fmla="+- 0 12148 10592"/>
              <a:gd name="T237" fmla="*/ T236 w 1613"/>
              <a:gd name="T238" fmla="+- 0 3373 2828"/>
              <a:gd name="T239" fmla="*/ 3373 h 695"/>
              <a:gd name="T240" fmla="+- 0 12179 10592"/>
              <a:gd name="T241" fmla="*/ T240 w 1613"/>
              <a:gd name="T242" fmla="+- 0 3373 2828"/>
              <a:gd name="T243" fmla="*/ 3373 h 695"/>
              <a:gd name="T244" fmla="+- 0 12185 10592"/>
              <a:gd name="T245" fmla="*/ T244 w 1613"/>
              <a:gd name="T246" fmla="+- 0 3329 2828"/>
              <a:gd name="T247" fmla="*/ 3329 h 695"/>
              <a:gd name="T248" fmla="+- 0 12198 10592"/>
              <a:gd name="T249" fmla="*/ T248 w 1613"/>
              <a:gd name="T250" fmla="+- 0 3292 2828"/>
              <a:gd name="T251" fmla="*/ 3292 h 695"/>
              <a:gd name="T252" fmla="+- 0 12204 10592"/>
              <a:gd name="T253" fmla="*/ T252 w 1613"/>
              <a:gd name="T254" fmla="+- 0 3249 2828"/>
              <a:gd name="T255" fmla="*/ 3249 h 6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613" h="695" extrusionOk="0">
                <a:moveTo>
                  <a:pt x="967" y="25"/>
                </a:moveTo>
                <a:cubicBezTo>
                  <a:pt x="931" y="29"/>
                  <a:pt x="894" y="45"/>
                  <a:pt x="868" y="49"/>
                </a:cubicBezTo>
                <a:cubicBezTo>
                  <a:pt x="819" y="56"/>
                  <a:pt x="708" y="72"/>
                  <a:pt x="694" y="74"/>
                </a:cubicBezTo>
                <a:cubicBezTo>
                  <a:pt x="549" y="96"/>
                  <a:pt x="97" y="2"/>
                  <a:pt x="24" y="99"/>
                </a:cubicBezTo>
                <a:cubicBezTo>
                  <a:pt x="14" y="113"/>
                  <a:pt x="-16" y="155"/>
                  <a:pt x="0" y="198"/>
                </a:cubicBezTo>
                <a:cubicBezTo>
                  <a:pt x="8" y="218"/>
                  <a:pt x="37" y="252"/>
                  <a:pt x="49" y="273"/>
                </a:cubicBezTo>
                <a:cubicBezTo>
                  <a:pt x="57" y="287"/>
                  <a:pt x="60" y="319"/>
                  <a:pt x="74" y="347"/>
                </a:cubicBezTo>
                <a:cubicBezTo>
                  <a:pt x="89" y="377"/>
                  <a:pt x="100" y="373"/>
                  <a:pt x="124" y="397"/>
                </a:cubicBezTo>
                <a:cubicBezTo>
                  <a:pt x="148" y="421"/>
                  <a:pt x="131" y="436"/>
                  <a:pt x="148" y="471"/>
                </a:cubicBezTo>
                <a:cubicBezTo>
                  <a:pt x="162" y="500"/>
                  <a:pt x="155" y="510"/>
                  <a:pt x="173" y="545"/>
                </a:cubicBezTo>
                <a:cubicBezTo>
                  <a:pt x="181" y="560"/>
                  <a:pt x="222" y="592"/>
                  <a:pt x="223" y="595"/>
                </a:cubicBezTo>
                <a:cubicBezTo>
                  <a:pt x="235" y="638"/>
                  <a:pt x="226" y="641"/>
                  <a:pt x="248" y="669"/>
                </a:cubicBezTo>
                <a:cubicBezTo>
                  <a:pt x="264" y="689"/>
                  <a:pt x="285" y="692"/>
                  <a:pt x="322" y="694"/>
                </a:cubicBezTo>
                <a:cubicBezTo>
                  <a:pt x="394" y="698"/>
                  <a:pt x="491" y="712"/>
                  <a:pt x="545" y="669"/>
                </a:cubicBezTo>
                <a:cubicBezTo>
                  <a:pt x="580" y="641"/>
                  <a:pt x="601" y="629"/>
                  <a:pt x="645" y="620"/>
                </a:cubicBezTo>
                <a:cubicBezTo>
                  <a:pt x="679" y="613"/>
                  <a:pt x="718" y="600"/>
                  <a:pt x="744" y="595"/>
                </a:cubicBezTo>
                <a:cubicBezTo>
                  <a:pt x="785" y="587"/>
                  <a:pt x="835" y="577"/>
                  <a:pt x="868" y="570"/>
                </a:cubicBezTo>
                <a:cubicBezTo>
                  <a:pt x="964" y="551"/>
                  <a:pt x="1049" y="585"/>
                  <a:pt x="1141" y="545"/>
                </a:cubicBezTo>
                <a:cubicBezTo>
                  <a:pt x="1183" y="527"/>
                  <a:pt x="1190" y="524"/>
                  <a:pt x="1240" y="521"/>
                </a:cubicBezTo>
                <a:cubicBezTo>
                  <a:pt x="1327" y="516"/>
                  <a:pt x="1437" y="535"/>
                  <a:pt x="1488" y="545"/>
                </a:cubicBezTo>
                <a:cubicBezTo>
                  <a:pt x="1518" y="551"/>
                  <a:pt x="1556" y="545"/>
                  <a:pt x="1587" y="545"/>
                </a:cubicBezTo>
                <a:cubicBezTo>
                  <a:pt x="1593" y="501"/>
                  <a:pt x="1606" y="464"/>
                  <a:pt x="1612" y="421"/>
                </a:cubicBezTo>
                <a:cubicBezTo>
                  <a:pt x="1622" y="354"/>
                  <a:pt x="1613" y="280"/>
                  <a:pt x="1587" y="248"/>
                </a:cubicBezTo>
                <a:cubicBezTo>
                  <a:pt x="1551" y="204"/>
                  <a:pt x="1506" y="220"/>
                  <a:pt x="1463" y="198"/>
                </a:cubicBezTo>
                <a:cubicBezTo>
                  <a:pt x="1456" y="194"/>
                  <a:pt x="1412" y="184"/>
                  <a:pt x="1389" y="173"/>
                </a:cubicBezTo>
                <a:cubicBezTo>
                  <a:pt x="1374" y="166"/>
                  <a:pt x="1324" y="163"/>
                  <a:pt x="1289" y="149"/>
                </a:cubicBezTo>
                <a:cubicBezTo>
                  <a:pt x="1282" y="146"/>
                  <a:pt x="1226" y="108"/>
                  <a:pt x="1215" y="99"/>
                </a:cubicBezTo>
                <a:cubicBezTo>
                  <a:pt x="1202" y="89"/>
                  <a:pt x="1168" y="57"/>
                  <a:pt x="1141" y="49"/>
                </a:cubicBezTo>
                <a:cubicBezTo>
                  <a:pt x="1099" y="37"/>
                  <a:pt x="1094" y="47"/>
                  <a:pt x="1066" y="25"/>
                </a:cubicBezTo>
                <a:cubicBezTo>
                  <a:pt x="1040" y="5"/>
                  <a:pt x="1036" y="4"/>
                  <a:pt x="992" y="0"/>
                </a:cubicBezTo>
                <a:cubicBezTo>
                  <a:pt x="984" y="0"/>
                  <a:pt x="975" y="0"/>
                  <a:pt x="967" y="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8" name="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509838" y="5133975"/>
            <a:ext cx="946150" cy="250825"/>
          </a:xfrm>
          <a:custGeom>
            <a:avLst/>
            <a:gdLst>
              <a:gd name="T0" fmla="+- 0 7268 6970"/>
              <a:gd name="T1" fmla="*/ T0 w 2630"/>
              <a:gd name="T2" fmla="+- 0 14436 14263"/>
              <a:gd name="T3" fmla="*/ 14436 h 695"/>
              <a:gd name="T4" fmla="+- 0 7256 6970"/>
              <a:gd name="T5" fmla="*/ T4 w 2630"/>
              <a:gd name="T6" fmla="+- 0 14432 14263"/>
              <a:gd name="T7" fmla="*/ 14432 h 695"/>
              <a:gd name="T8" fmla="+- 0 7239 6970"/>
              <a:gd name="T9" fmla="*/ T8 w 2630"/>
              <a:gd name="T10" fmla="+- 0 14401 14263"/>
              <a:gd name="T11" fmla="*/ 14401 h 695"/>
              <a:gd name="T12" fmla="+- 0 7193 6970"/>
              <a:gd name="T13" fmla="*/ T12 w 2630"/>
              <a:gd name="T14" fmla="+- 0 14412 14263"/>
              <a:gd name="T15" fmla="*/ 14412 h 695"/>
              <a:gd name="T16" fmla="+- 0 7146 6970"/>
              <a:gd name="T17" fmla="*/ T16 w 2630"/>
              <a:gd name="T18" fmla="+- 0 14423 14263"/>
              <a:gd name="T19" fmla="*/ 14423 h 695"/>
              <a:gd name="T20" fmla="+- 0 7154 6970"/>
              <a:gd name="T21" fmla="*/ T20 w 2630"/>
              <a:gd name="T22" fmla="+- 0 14421 14263"/>
              <a:gd name="T23" fmla="*/ 14421 h 695"/>
              <a:gd name="T24" fmla="+- 0 7119 6970"/>
              <a:gd name="T25" fmla="*/ T24 w 2630"/>
              <a:gd name="T26" fmla="+- 0 14436 14263"/>
              <a:gd name="T27" fmla="*/ 14436 h 695"/>
              <a:gd name="T28" fmla="+- 0 7085 6970"/>
              <a:gd name="T29" fmla="*/ T28 w 2630"/>
              <a:gd name="T30" fmla="+- 0 14450 14263"/>
              <a:gd name="T31" fmla="*/ 14450 h 695"/>
              <a:gd name="T32" fmla="+- 0 7057 6970"/>
              <a:gd name="T33" fmla="*/ T32 w 2630"/>
              <a:gd name="T34" fmla="+- 0 14451 14263"/>
              <a:gd name="T35" fmla="*/ 14451 h 695"/>
              <a:gd name="T36" fmla="+- 0 7020 6970"/>
              <a:gd name="T37" fmla="*/ T36 w 2630"/>
              <a:gd name="T38" fmla="+- 0 14461 14263"/>
              <a:gd name="T39" fmla="*/ 14461 h 695"/>
              <a:gd name="T40" fmla="+- 0 7013 6970"/>
              <a:gd name="T41" fmla="*/ T40 w 2630"/>
              <a:gd name="T42" fmla="+- 0 14510 14263"/>
              <a:gd name="T43" fmla="*/ 14510 h 695"/>
              <a:gd name="T44" fmla="+- 0 7013 6970"/>
              <a:gd name="T45" fmla="*/ T44 w 2630"/>
              <a:gd name="T46" fmla="+- 0 14502 14263"/>
              <a:gd name="T47" fmla="*/ 14502 h 695"/>
              <a:gd name="T48" fmla="+- 0 6995 6970"/>
              <a:gd name="T49" fmla="*/ T48 w 2630"/>
              <a:gd name="T50" fmla="+- 0 14536 14263"/>
              <a:gd name="T51" fmla="*/ 14536 h 695"/>
              <a:gd name="T52" fmla="+- 0 6978 6970"/>
              <a:gd name="T53" fmla="*/ T52 w 2630"/>
              <a:gd name="T54" fmla="+- 0 14568 14263"/>
              <a:gd name="T55" fmla="*/ 14568 h 695"/>
              <a:gd name="T56" fmla="+- 0 6973 6970"/>
              <a:gd name="T57" fmla="*/ T56 w 2630"/>
              <a:gd name="T58" fmla="+- 0 14560 14263"/>
              <a:gd name="T59" fmla="*/ 14560 h 695"/>
              <a:gd name="T60" fmla="+- 0 6970 6970"/>
              <a:gd name="T61" fmla="*/ T60 w 2630"/>
              <a:gd name="T62" fmla="+- 0 14610 14263"/>
              <a:gd name="T63" fmla="*/ 14610 h 695"/>
              <a:gd name="T64" fmla="+- 0 6966 6970"/>
              <a:gd name="T65" fmla="*/ T64 w 2630"/>
              <a:gd name="T66" fmla="+- 0 14676 14263"/>
              <a:gd name="T67" fmla="*/ 14676 h 695"/>
              <a:gd name="T68" fmla="+- 0 6970 6970"/>
              <a:gd name="T69" fmla="*/ T68 w 2630"/>
              <a:gd name="T70" fmla="+- 0 14742 14263"/>
              <a:gd name="T71" fmla="*/ 14742 h 695"/>
              <a:gd name="T72" fmla="+- 0 6970 6970"/>
              <a:gd name="T73" fmla="*/ T72 w 2630"/>
              <a:gd name="T74" fmla="+- 0 14808 14263"/>
              <a:gd name="T75" fmla="*/ 14808 h 695"/>
              <a:gd name="T76" fmla="+- 0 7003 6970"/>
              <a:gd name="T77" fmla="*/ T76 w 2630"/>
              <a:gd name="T78" fmla="+- 0 14813 14263"/>
              <a:gd name="T79" fmla="*/ 14813 h 695"/>
              <a:gd name="T80" fmla="+- 0 7012 6970"/>
              <a:gd name="T81" fmla="*/ T80 w 2630"/>
              <a:gd name="T82" fmla="+- 0 14828 14263"/>
              <a:gd name="T83" fmla="*/ 14828 h 695"/>
              <a:gd name="T84" fmla="+- 0 7045 6970"/>
              <a:gd name="T85" fmla="*/ T84 w 2630"/>
              <a:gd name="T86" fmla="+- 0 14833 14263"/>
              <a:gd name="T87" fmla="*/ 14833 h 695"/>
              <a:gd name="T88" fmla="+- 0 7085 6970"/>
              <a:gd name="T89" fmla="*/ T88 w 2630"/>
              <a:gd name="T90" fmla="+- 0 14839 14263"/>
              <a:gd name="T91" fmla="*/ 14839 h 695"/>
              <a:gd name="T92" fmla="+- 0 7132 6970"/>
              <a:gd name="T93" fmla="*/ T92 w 2630"/>
              <a:gd name="T94" fmla="+- 0 14853 14263"/>
              <a:gd name="T95" fmla="*/ 14853 h 695"/>
              <a:gd name="T96" fmla="+- 0 7169 6970"/>
              <a:gd name="T97" fmla="*/ T96 w 2630"/>
              <a:gd name="T98" fmla="+- 0 14858 14263"/>
              <a:gd name="T99" fmla="*/ 14858 h 695"/>
              <a:gd name="T100" fmla="+- 0 7268 6970"/>
              <a:gd name="T101" fmla="*/ T100 w 2630"/>
              <a:gd name="T102" fmla="+- 0 14871 14263"/>
              <a:gd name="T103" fmla="*/ 14871 h 695"/>
              <a:gd name="T104" fmla="+- 0 7378 6970"/>
              <a:gd name="T105" fmla="*/ T104 w 2630"/>
              <a:gd name="T106" fmla="+- 0 14868 14263"/>
              <a:gd name="T107" fmla="*/ 14868 h 695"/>
              <a:gd name="T108" fmla="+- 0 7466 6970"/>
              <a:gd name="T109" fmla="*/ T108 w 2630"/>
              <a:gd name="T110" fmla="+- 0 14883 14263"/>
              <a:gd name="T111" fmla="*/ 14883 h 695"/>
              <a:gd name="T112" fmla="+- 0 7516 6970"/>
              <a:gd name="T113" fmla="*/ T112 w 2630"/>
              <a:gd name="T114" fmla="+- 0 14891 14263"/>
              <a:gd name="T115" fmla="*/ 14891 h 695"/>
              <a:gd name="T116" fmla="+- 0 7504 6970"/>
              <a:gd name="T117" fmla="*/ T116 w 2630"/>
              <a:gd name="T118" fmla="+- 0 14902 14263"/>
              <a:gd name="T119" fmla="*/ 14902 h 695"/>
              <a:gd name="T120" fmla="+- 0 7541 6970"/>
              <a:gd name="T121" fmla="*/ T120 w 2630"/>
              <a:gd name="T122" fmla="+- 0 14908 14263"/>
              <a:gd name="T123" fmla="*/ 14908 h 695"/>
              <a:gd name="T124" fmla="+- 0 7576 6970"/>
              <a:gd name="T125" fmla="*/ T124 w 2630"/>
              <a:gd name="T126" fmla="+- 0 14913 14263"/>
              <a:gd name="T127" fmla="*/ 14913 h 695"/>
              <a:gd name="T128" fmla="+- 0 7663 6970"/>
              <a:gd name="T129" fmla="*/ T128 w 2630"/>
              <a:gd name="T130" fmla="+- 0 14932 14263"/>
              <a:gd name="T131" fmla="*/ 14932 h 695"/>
              <a:gd name="T132" fmla="+- 0 7665 6970"/>
              <a:gd name="T133" fmla="*/ T132 w 2630"/>
              <a:gd name="T134" fmla="+- 0 14932 14263"/>
              <a:gd name="T135" fmla="*/ 14932 h 695"/>
              <a:gd name="T136" fmla="+- 0 7812 6970"/>
              <a:gd name="T137" fmla="*/ T136 w 2630"/>
              <a:gd name="T138" fmla="+- 0 14951 14263"/>
              <a:gd name="T139" fmla="*/ 14951 h 695"/>
              <a:gd name="T140" fmla="+- 0 7975 6970"/>
              <a:gd name="T141" fmla="*/ T140 w 2630"/>
              <a:gd name="T142" fmla="+- 0 14938 14263"/>
              <a:gd name="T143" fmla="*/ 14938 h 695"/>
              <a:gd name="T144" fmla="+- 0 8111 6970"/>
              <a:gd name="T145" fmla="*/ T144 w 2630"/>
              <a:gd name="T146" fmla="+- 0 14957 14263"/>
              <a:gd name="T147" fmla="*/ 14957 h 695"/>
              <a:gd name="T148" fmla="+- 0 8577 6970"/>
              <a:gd name="T149" fmla="*/ T148 w 2630"/>
              <a:gd name="T150" fmla="+- 0 15024 14263"/>
              <a:gd name="T151" fmla="*/ 15024 h 695"/>
              <a:gd name="T152" fmla="+- 0 9103 6970"/>
              <a:gd name="T153" fmla="*/ T152 w 2630"/>
              <a:gd name="T154" fmla="+- 0 14957 14263"/>
              <a:gd name="T155" fmla="*/ 14957 h 695"/>
              <a:gd name="T156" fmla="+- 0 9575 6970"/>
              <a:gd name="T157" fmla="*/ T156 w 2630"/>
              <a:gd name="T158" fmla="+- 0 14957 14263"/>
              <a:gd name="T159" fmla="*/ 14957 h 695"/>
              <a:gd name="T160" fmla="+- 0 9578 6970"/>
              <a:gd name="T161" fmla="*/ T160 w 2630"/>
              <a:gd name="T162" fmla="+- 0 14924 14263"/>
              <a:gd name="T163" fmla="*/ 14924 h 695"/>
              <a:gd name="T164" fmla="+- 0 9594 6970"/>
              <a:gd name="T165" fmla="*/ T164 w 2630"/>
              <a:gd name="T166" fmla="+- 0 14915 14263"/>
              <a:gd name="T167" fmla="*/ 14915 h 695"/>
              <a:gd name="T168" fmla="+- 0 9599 6970"/>
              <a:gd name="T169" fmla="*/ T168 w 2630"/>
              <a:gd name="T170" fmla="+- 0 14883 14263"/>
              <a:gd name="T171" fmla="*/ 14883 h 695"/>
              <a:gd name="T172" fmla="+- 0 9616 6970"/>
              <a:gd name="T173" fmla="*/ T172 w 2630"/>
              <a:gd name="T174" fmla="+- 0 14785 14263"/>
              <a:gd name="T175" fmla="*/ 14785 h 695"/>
              <a:gd name="T176" fmla="+- 0 9582 6970"/>
              <a:gd name="T177" fmla="*/ T176 w 2630"/>
              <a:gd name="T178" fmla="+- 0 14645 14263"/>
              <a:gd name="T179" fmla="*/ 14645 h 695"/>
              <a:gd name="T180" fmla="+- 0 9575 6970"/>
              <a:gd name="T181" fmla="*/ T180 w 2630"/>
              <a:gd name="T182" fmla="+- 0 14585 14263"/>
              <a:gd name="T183" fmla="*/ 14585 h 695"/>
              <a:gd name="T184" fmla="+- 0 9571 6970"/>
              <a:gd name="T185" fmla="*/ T184 w 2630"/>
              <a:gd name="T186" fmla="+- 0 14550 14263"/>
              <a:gd name="T187" fmla="*/ 14550 h 695"/>
              <a:gd name="T188" fmla="+- 0 9551 6970"/>
              <a:gd name="T189" fmla="*/ T188 w 2630"/>
              <a:gd name="T190" fmla="+- 0 14515 14263"/>
              <a:gd name="T191" fmla="*/ 14515 h 695"/>
              <a:gd name="T192" fmla="+- 0 9550 6970"/>
              <a:gd name="T193" fmla="*/ T192 w 2630"/>
              <a:gd name="T194" fmla="+- 0 14511 14263"/>
              <a:gd name="T195" fmla="*/ 14511 h 695"/>
              <a:gd name="T196" fmla="+- 0 9536 6970"/>
              <a:gd name="T197" fmla="*/ T196 w 2630"/>
              <a:gd name="T198" fmla="+- 0 14458 14263"/>
              <a:gd name="T199" fmla="*/ 14458 h 695"/>
              <a:gd name="T200" fmla="+- 0 9562 6970"/>
              <a:gd name="T201" fmla="*/ T200 w 2630"/>
              <a:gd name="T202" fmla="+- 0 14464 14263"/>
              <a:gd name="T203" fmla="*/ 14464 h 695"/>
              <a:gd name="T204" fmla="+- 0 9525 6970"/>
              <a:gd name="T205" fmla="*/ T204 w 2630"/>
              <a:gd name="T206" fmla="+- 0 14436 14263"/>
              <a:gd name="T207" fmla="*/ 14436 h 695"/>
              <a:gd name="T208" fmla="+- 0 9474 6970"/>
              <a:gd name="T209" fmla="*/ T208 w 2630"/>
              <a:gd name="T210" fmla="+- 0 14398 14263"/>
              <a:gd name="T211" fmla="*/ 14398 h 695"/>
              <a:gd name="T212" fmla="+- 0 9486 6970"/>
              <a:gd name="T213" fmla="*/ T212 w 2630"/>
              <a:gd name="T214" fmla="+- 0 14400 14263"/>
              <a:gd name="T215" fmla="*/ 14400 h 695"/>
              <a:gd name="T216" fmla="+- 0 9426 6970"/>
              <a:gd name="T217" fmla="*/ T216 w 2630"/>
              <a:gd name="T218" fmla="+- 0 14387 14263"/>
              <a:gd name="T219" fmla="*/ 14387 h 695"/>
              <a:gd name="T220" fmla="+- 0 9341 6970"/>
              <a:gd name="T221" fmla="*/ T220 w 2630"/>
              <a:gd name="T222" fmla="+- 0 14368 14263"/>
              <a:gd name="T223" fmla="*/ 14368 h 695"/>
              <a:gd name="T224" fmla="+- 0 9248 6970"/>
              <a:gd name="T225" fmla="*/ T224 w 2630"/>
              <a:gd name="T226" fmla="+- 0 14400 14263"/>
              <a:gd name="T227" fmla="*/ 14400 h 695"/>
              <a:gd name="T228" fmla="+- 0 9178 6970"/>
              <a:gd name="T229" fmla="*/ T228 w 2630"/>
              <a:gd name="T230" fmla="+- 0 14412 14263"/>
              <a:gd name="T231" fmla="*/ 14412 h 695"/>
              <a:gd name="T232" fmla="+- 0 9104 6970"/>
              <a:gd name="T233" fmla="*/ T232 w 2630"/>
              <a:gd name="T234" fmla="+- 0 14424 14263"/>
              <a:gd name="T235" fmla="*/ 14424 h 695"/>
              <a:gd name="T236" fmla="+- 0 9016 6970"/>
              <a:gd name="T237" fmla="*/ T236 w 2630"/>
              <a:gd name="T238" fmla="+- 0 14407 14263"/>
              <a:gd name="T239" fmla="*/ 14407 h 695"/>
              <a:gd name="T240" fmla="+- 0 8979 6970"/>
              <a:gd name="T241" fmla="*/ T240 w 2630"/>
              <a:gd name="T242" fmla="+- 0 14387 14263"/>
              <a:gd name="T243" fmla="*/ 14387 h 695"/>
              <a:gd name="T244" fmla="+- 0 8950 6970"/>
              <a:gd name="T245" fmla="*/ T244 w 2630"/>
              <a:gd name="T246" fmla="+- 0 14372 14263"/>
              <a:gd name="T247" fmla="*/ 14372 h 695"/>
              <a:gd name="T248" fmla="+- 0 8904 6970"/>
              <a:gd name="T249" fmla="*/ T248 w 2630"/>
              <a:gd name="T250" fmla="+- 0 14353 14263"/>
              <a:gd name="T251" fmla="*/ 14353 h 695"/>
              <a:gd name="T252" fmla="+- 0 8880 6970"/>
              <a:gd name="T253" fmla="*/ T252 w 2630"/>
              <a:gd name="T254" fmla="+- 0 14337 14263"/>
              <a:gd name="T255" fmla="*/ 14337 h 6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630" h="695" extrusionOk="0">
                <a:moveTo>
                  <a:pt x="298" y="173"/>
                </a:moveTo>
                <a:cubicBezTo>
                  <a:pt x="286" y="169"/>
                  <a:pt x="269" y="138"/>
                  <a:pt x="223" y="149"/>
                </a:cubicBezTo>
                <a:cubicBezTo>
                  <a:pt x="176" y="160"/>
                  <a:pt x="184" y="158"/>
                  <a:pt x="149" y="173"/>
                </a:cubicBezTo>
                <a:cubicBezTo>
                  <a:pt x="115" y="187"/>
                  <a:pt x="87" y="188"/>
                  <a:pt x="50" y="198"/>
                </a:cubicBezTo>
                <a:cubicBezTo>
                  <a:pt x="43" y="247"/>
                  <a:pt x="43" y="239"/>
                  <a:pt x="25" y="273"/>
                </a:cubicBezTo>
                <a:cubicBezTo>
                  <a:pt x="8" y="305"/>
                  <a:pt x="3" y="297"/>
                  <a:pt x="0" y="347"/>
                </a:cubicBezTo>
                <a:cubicBezTo>
                  <a:pt x="-4" y="413"/>
                  <a:pt x="0" y="479"/>
                  <a:pt x="0" y="545"/>
                </a:cubicBezTo>
                <a:cubicBezTo>
                  <a:pt x="33" y="550"/>
                  <a:pt x="42" y="565"/>
                  <a:pt x="75" y="570"/>
                </a:cubicBezTo>
                <a:cubicBezTo>
                  <a:pt x="115" y="576"/>
                  <a:pt x="162" y="590"/>
                  <a:pt x="199" y="595"/>
                </a:cubicBezTo>
                <a:cubicBezTo>
                  <a:pt x="298" y="608"/>
                  <a:pt x="408" y="605"/>
                  <a:pt x="496" y="620"/>
                </a:cubicBezTo>
                <a:cubicBezTo>
                  <a:pt x="546" y="628"/>
                  <a:pt x="534" y="639"/>
                  <a:pt x="571" y="645"/>
                </a:cubicBezTo>
                <a:cubicBezTo>
                  <a:pt x="606" y="650"/>
                  <a:pt x="693" y="669"/>
                  <a:pt x="695" y="669"/>
                </a:cubicBezTo>
                <a:cubicBezTo>
                  <a:pt x="842" y="688"/>
                  <a:pt x="1005" y="675"/>
                  <a:pt x="1141" y="694"/>
                </a:cubicBezTo>
                <a:cubicBezTo>
                  <a:pt x="1607" y="761"/>
                  <a:pt x="2133" y="694"/>
                  <a:pt x="2605" y="694"/>
                </a:cubicBezTo>
                <a:cubicBezTo>
                  <a:pt x="2608" y="661"/>
                  <a:pt x="2624" y="652"/>
                  <a:pt x="2629" y="620"/>
                </a:cubicBezTo>
                <a:cubicBezTo>
                  <a:pt x="2646" y="522"/>
                  <a:pt x="2612" y="382"/>
                  <a:pt x="2605" y="322"/>
                </a:cubicBezTo>
                <a:cubicBezTo>
                  <a:pt x="2601" y="287"/>
                  <a:pt x="2581" y="252"/>
                  <a:pt x="2580" y="248"/>
                </a:cubicBezTo>
                <a:cubicBezTo>
                  <a:pt x="2566" y="195"/>
                  <a:pt x="2592" y="201"/>
                  <a:pt x="2555" y="173"/>
                </a:cubicBezTo>
                <a:cubicBezTo>
                  <a:pt x="2504" y="135"/>
                  <a:pt x="2516" y="137"/>
                  <a:pt x="2456" y="124"/>
                </a:cubicBezTo>
                <a:cubicBezTo>
                  <a:pt x="2371" y="105"/>
                  <a:pt x="2278" y="137"/>
                  <a:pt x="2208" y="149"/>
                </a:cubicBezTo>
                <a:cubicBezTo>
                  <a:pt x="2134" y="161"/>
                  <a:pt x="2046" y="144"/>
                  <a:pt x="2009" y="124"/>
                </a:cubicBezTo>
                <a:cubicBezTo>
                  <a:pt x="1980" y="109"/>
                  <a:pt x="1934" y="90"/>
                  <a:pt x="1910" y="74"/>
                </a:cubicBezTo>
                <a:cubicBezTo>
                  <a:pt x="1889" y="59"/>
                  <a:pt x="1868" y="32"/>
                  <a:pt x="1836" y="25"/>
                </a:cubicBezTo>
                <a:cubicBezTo>
                  <a:pt x="1799" y="17"/>
                  <a:pt x="1771" y="5"/>
                  <a:pt x="1736" y="0"/>
                </a:cubicBezTo>
                <a:cubicBezTo>
                  <a:pt x="1662" y="-10"/>
                  <a:pt x="1576" y="7"/>
                  <a:pt x="1538" y="25"/>
                </a:cubicBezTo>
                <a:cubicBezTo>
                  <a:pt x="1518" y="35"/>
                  <a:pt x="1485" y="34"/>
                  <a:pt x="1464" y="49"/>
                </a:cubicBezTo>
                <a:cubicBezTo>
                  <a:pt x="1439" y="67"/>
                  <a:pt x="1453" y="88"/>
                  <a:pt x="1414" y="99"/>
                </a:cubicBezTo>
                <a:cubicBezTo>
                  <a:pt x="1389" y="99"/>
                  <a:pt x="1381" y="99"/>
                  <a:pt x="1364" y="99"/>
                </a:cubicBezTo>
                <a:cubicBezTo>
                  <a:pt x="1320" y="187"/>
                  <a:pt x="1371" y="116"/>
                  <a:pt x="1290" y="149"/>
                </a:cubicBezTo>
                <a:cubicBezTo>
                  <a:pt x="1281" y="153"/>
                  <a:pt x="1248" y="164"/>
                  <a:pt x="1216" y="173"/>
                </a:cubicBezTo>
                <a:cubicBezTo>
                  <a:pt x="1177" y="184"/>
                  <a:pt x="1160" y="196"/>
                  <a:pt x="1116" y="198"/>
                </a:cubicBezTo>
                <a:cubicBezTo>
                  <a:pt x="1051" y="201"/>
                  <a:pt x="1003" y="183"/>
                  <a:pt x="943" y="173"/>
                </a:cubicBezTo>
                <a:cubicBezTo>
                  <a:pt x="895" y="165"/>
                  <a:pt x="885" y="168"/>
                  <a:pt x="843" y="149"/>
                </a:cubicBezTo>
                <a:cubicBezTo>
                  <a:pt x="809" y="134"/>
                  <a:pt x="785" y="125"/>
                  <a:pt x="744" y="124"/>
                </a:cubicBezTo>
                <a:cubicBezTo>
                  <a:pt x="680" y="122"/>
                  <a:pt x="621" y="107"/>
                  <a:pt x="571" y="99"/>
                </a:cubicBezTo>
                <a:cubicBezTo>
                  <a:pt x="507" y="89"/>
                  <a:pt x="317" y="82"/>
                  <a:pt x="298" y="124"/>
                </a:cubicBezTo>
                <a:cubicBezTo>
                  <a:pt x="298" y="149"/>
                  <a:pt x="298" y="157"/>
                  <a:pt x="298" y="173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9" name="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919538" y="3295650"/>
            <a:ext cx="430212" cy="222250"/>
          </a:xfrm>
          <a:custGeom>
            <a:avLst/>
            <a:gdLst>
              <a:gd name="T0" fmla="+- 0 11584 10889"/>
              <a:gd name="T1" fmla="*/ T0 w 1192"/>
              <a:gd name="T2" fmla="+- 0 9178 9153"/>
              <a:gd name="T3" fmla="*/ 9178 h 621"/>
              <a:gd name="T4" fmla="+- 0 11480 10889"/>
              <a:gd name="T5" fmla="*/ T4 w 1192"/>
              <a:gd name="T6" fmla="+- 0 9178 9153"/>
              <a:gd name="T7" fmla="*/ 9178 h 621"/>
              <a:gd name="T8" fmla="+- 0 11377 10889"/>
              <a:gd name="T9" fmla="*/ T8 w 1192"/>
              <a:gd name="T10" fmla="+- 0 9186 9153"/>
              <a:gd name="T11" fmla="*/ 9186 h 621"/>
              <a:gd name="T12" fmla="+- 0 11286 10889"/>
              <a:gd name="T13" fmla="*/ T12 w 1192"/>
              <a:gd name="T14" fmla="+- 0 9203 9153"/>
              <a:gd name="T15" fmla="*/ 9203 h 621"/>
              <a:gd name="T16" fmla="+- 0 11249 10889"/>
              <a:gd name="T17" fmla="*/ T16 w 1192"/>
              <a:gd name="T18" fmla="+- 0 9210 9153"/>
              <a:gd name="T19" fmla="*/ 9210 h 621"/>
              <a:gd name="T20" fmla="+- 0 11169 10889"/>
              <a:gd name="T21" fmla="*/ T20 w 1192"/>
              <a:gd name="T22" fmla="+- 0 9226 9153"/>
              <a:gd name="T23" fmla="*/ 9226 h 621"/>
              <a:gd name="T24" fmla="+- 0 11162 10889"/>
              <a:gd name="T25" fmla="*/ T24 w 1192"/>
              <a:gd name="T26" fmla="+- 0 9227 9153"/>
              <a:gd name="T27" fmla="*/ 9227 h 621"/>
              <a:gd name="T28" fmla="+- 0 11095 10889"/>
              <a:gd name="T29" fmla="*/ T28 w 1192"/>
              <a:gd name="T30" fmla="+- 0 9240 9153"/>
              <a:gd name="T31" fmla="*/ 9240 h 621"/>
              <a:gd name="T32" fmla="+- 0 11016 10889"/>
              <a:gd name="T33" fmla="*/ T32 w 1192"/>
              <a:gd name="T34" fmla="+- 0 9208 9153"/>
              <a:gd name="T35" fmla="*/ 9208 h 621"/>
              <a:gd name="T36" fmla="+- 0 10988 10889"/>
              <a:gd name="T37" fmla="*/ T36 w 1192"/>
              <a:gd name="T38" fmla="+- 0 9203 9153"/>
              <a:gd name="T39" fmla="*/ 9203 h 621"/>
              <a:gd name="T40" fmla="+- 0 10958 10889"/>
              <a:gd name="T41" fmla="*/ T40 w 1192"/>
              <a:gd name="T42" fmla="+- 0 9197 9153"/>
              <a:gd name="T43" fmla="*/ 9197 h 621"/>
              <a:gd name="T44" fmla="+- 0 10920 10889"/>
              <a:gd name="T45" fmla="*/ T44 w 1192"/>
              <a:gd name="T46" fmla="+- 0 9203 9153"/>
              <a:gd name="T47" fmla="*/ 9203 h 621"/>
              <a:gd name="T48" fmla="+- 0 10889 10889"/>
              <a:gd name="T49" fmla="*/ T48 w 1192"/>
              <a:gd name="T50" fmla="+- 0 9203 9153"/>
              <a:gd name="T51" fmla="*/ 9203 h 621"/>
              <a:gd name="T52" fmla="+- 0 10889 10889"/>
              <a:gd name="T53" fmla="*/ T52 w 1192"/>
              <a:gd name="T54" fmla="+- 0 9344 9153"/>
              <a:gd name="T55" fmla="*/ 9344 h 621"/>
              <a:gd name="T56" fmla="+- 0 10893 10889"/>
              <a:gd name="T57" fmla="*/ T56 w 1192"/>
              <a:gd name="T58" fmla="+- 0 9522 9153"/>
              <a:gd name="T59" fmla="*/ 9522 h 621"/>
              <a:gd name="T60" fmla="+- 0 10914 10889"/>
              <a:gd name="T61" fmla="*/ T60 w 1192"/>
              <a:gd name="T62" fmla="+- 0 9624 9153"/>
              <a:gd name="T63" fmla="*/ 9624 h 621"/>
              <a:gd name="T64" fmla="+- 0 10921 10889"/>
              <a:gd name="T65" fmla="*/ T64 w 1192"/>
              <a:gd name="T66" fmla="+- 0 9658 9153"/>
              <a:gd name="T67" fmla="*/ 9658 h 621"/>
              <a:gd name="T68" fmla="+- 0 10934 10889"/>
              <a:gd name="T69" fmla="*/ T68 w 1192"/>
              <a:gd name="T70" fmla="+- 0 9697 9153"/>
              <a:gd name="T71" fmla="*/ 9697 h 621"/>
              <a:gd name="T72" fmla="+- 0 10939 10889"/>
              <a:gd name="T73" fmla="*/ T72 w 1192"/>
              <a:gd name="T74" fmla="+- 0 9723 9153"/>
              <a:gd name="T75" fmla="*/ 9723 h 621"/>
              <a:gd name="T76" fmla="+- 0 10939 10889"/>
              <a:gd name="T77" fmla="*/ T76 w 1192"/>
              <a:gd name="T78" fmla="+- 0 9748 9153"/>
              <a:gd name="T79" fmla="*/ 9748 h 621"/>
              <a:gd name="T80" fmla="+- 0 10939 10889"/>
              <a:gd name="T81" fmla="*/ T80 w 1192"/>
              <a:gd name="T82" fmla="+- 0 9756 9153"/>
              <a:gd name="T83" fmla="*/ 9756 h 621"/>
              <a:gd name="T84" fmla="+- 0 10939 10889"/>
              <a:gd name="T85" fmla="*/ T84 w 1192"/>
              <a:gd name="T86" fmla="+- 0 9773 9153"/>
              <a:gd name="T87" fmla="*/ 9773 h 621"/>
              <a:gd name="T88" fmla="+- 0 11041 10889"/>
              <a:gd name="T89" fmla="*/ T88 w 1192"/>
              <a:gd name="T90" fmla="+- 0 9773 9153"/>
              <a:gd name="T91" fmla="*/ 9773 h 621"/>
              <a:gd name="T92" fmla="+- 0 11149 10889"/>
              <a:gd name="T93" fmla="*/ T92 w 1192"/>
              <a:gd name="T94" fmla="+- 0 9783 9153"/>
              <a:gd name="T95" fmla="*/ 9783 h 621"/>
              <a:gd name="T96" fmla="+- 0 11237 10889"/>
              <a:gd name="T97" fmla="*/ T96 w 1192"/>
              <a:gd name="T98" fmla="+- 0 9748 9153"/>
              <a:gd name="T99" fmla="*/ 9748 h 621"/>
              <a:gd name="T100" fmla="+- 0 11275 10889"/>
              <a:gd name="T101" fmla="*/ T100 w 1192"/>
              <a:gd name="T102" fmla="+- 0 9733 9153"/>
              <a:gd name="T103" fmla="*/ 9733 h 621"/>
              <a:gd name="T104" fmla="+- 0 11323 10889"/>
              <a:gd name="T105" fmla="*/ T104 w 1192"/>
              <a:gd name="T106" fmla="+- 0 9735 9153"/>
              <a:gd name="T107" fmla="*/ 9735 h 621"/>
              <a:gd name="T108" fmla="+- 0 11361 10889"/>
              <a:gd name="T109" fmla="*/ T108 w 1192"/>
              <a:gd name="T110" fmla="+- 0 9723 9153"/>
              <a:gd name="T111" fmla="*/ 9723 h 621"/>
              <a:gd name="T112" fmla="+- 0 11405 10889"/>
              <a:gd name="T113" fmla="*/ T112 w 1192"/>
              <a:gd name="T114" fmla="+- 0 9709 9153"/>
              <a:gd name="T115" fmla="*/ 9709 h 621"/>
              <a:gd name="T116" fmla="+- 0 11433 10889"/>
              <a:gd name="T117" fmla="*/ T116 w 1192"/>
              <a:gd name="T118" fmla="+- 0 9702 9153"/>
              <a:gd name="T119" fmla="*/ 9702 h 621"/>
              <a:gd name="T120" fmla="+- 0 11485 10889"/>
              <a:gd name="T121" fmla="*/ T120 w 1192"/>
              <a:gd name="T122" fmla="+- 0 9699 9153"/>
              <a:gd name="T123" fmla="*/ 9699 h 621"/>
              <a:gd name="T124" fmla="+- 0 11587 10889"/>
              <a:gd name="T125" fmla="*/ T124 w 1192"/>
              <a:gd name="T126" fmla="+- 0 9694 9153"/>
              <a:gd name="T127" fmla="*/ 9694 h 621"/>
              <a:gd name="T128" fmla="+- 0 11717 10889"/>
              <a:gd name="T129" fmla="*/ T128 w 1192"/>
              <a:gd name="T130" fmla="+- 0 9711 9153"/>
              <a:gd name="T131" fmla="*/ 9711 h 621"/>
              <a:gd name="T132" fmla="+- 0 11782 10889"/>
              <a:gd name="T133" fmla="*/ T132 w 1192"/>
              <a:gd name="T134" fmla="+- 0 9723 9153"/>
              <a:gd name="T135" fmla="*/ 9723 h 621"/>
              <a:gd name="T136" fmla="+- 0 11821 10889"/>
              <a:gd name="T137" fmla="*/ T136 w 1192"/>
              <a:gd name="T138" fmla="+- 0 9731 9153"/>
              <a:gd name="T139" fmla="*/ 9731 h 621"/>
              <a:gd name="T140" fmla="+- 0 11845 10889"/>
              <a:gd name="T141" fmla="*/ T140 w 1192"/>
              <a:gd name="T142" fmla="+- 0 9742 9153"/>
              <a:gd name="T143" fmla="*/ 9742 h 621"/>
              <a:gd name="T144" fmla="+- 0 11881 10889"/>
              <a:gd name="T145" fmla="*/ T144 w 1192"/>
              <a:gd name="T146" fmla="+- 0 9748 9153"/>
              <a:gd name="T147" fmla="*/ 9748 h 621"/>
              <a:gd name="T148" fmla="+- 0 11934 10889"/>
              <a:gd name="T149" fmla="*/ T148 w 1192"/>
              <a:gd name="T150" fmla="+- 0 9757 9153"/>
              <a:gd name="T151" fmla="*/ 9757 h 621"/>
              <a:gd name="T152" fmla="+- 0 11991 10889"/>
              <a:gd name="T153" fmla="*/ T152 w 1192"/>
              <a:gd name="T154" fmla="+- 0 9753 9153"/>
              <a:gd name="T155" fmla="*/ 9753 h 621"/>
              <a:gd name="T156" fmla="+- 0 12030 10889"/>
              <a:gd name="T157" fmla="*/ T156 w 1192"/>
              <a:gd name="T158" fmla="+- 0 9723 9153"/>
              <a:gd name="T159" fmla="*/ 9723 h 621"/>
              <a:gd name="T160" fmla="+- 0 12050 10889"/>
              <a:gd name="T161" fmla="*/ T160 w 1192"/>
              <a:gd name="T162" fmla="+- 0 9707 9153"/>
              <a:gd name="T163" fmla="*/ 9707 h 621"/>
              <a:gd name="T164" fmla="+- 0 12053 10889"/>
              <a:gd name="T165" fmla="*/ T164 w 1192"/>
              <a:gd name="T166" fmla="+- 0 9686 9153"/>
              <a:gd name="T167" fmla="*/ 9686 h 621"/>
              <a:gd name="T168" fmla="+- 0 12055 10889"/>
              <a:gd name="T169" fmla="*/ T168 w 1192"/>
              <a:gd name="T170" fmla="+- 0 9649 9153"/>
              <a:gd name="T171" fmla="*/ 9649 h 621"/>
              <a:gd name="T172" fmla="+- 0 12059 10889"/>
              <a:gd name="T173" fmla="*/ T172 w 1192"/>
              <a:gd name="T174" fmla="+- 0 9583 9153"/>
              <a:gd name="T175" fmla="*/ 9583 h 621"/>
              <a:gd name="T176" fmla="+- 0 12076 10889"/>
              <a:gd name="T177" fmla="*/ T176 w 1192"/>
              <a:gd name="T178" fmla="+- 0 9619 9153"/>
              <a:gd name="T179" fmla="*/ 9619 h 621"/>
              <a:gd name="T180" fmla="+- 0 12080 10889"/>
              <a:gd name="T181" fmla="*/ T180 w 1192"/>
              <a:gd name="T182" fmla="+- 0 9550 9153"/>
              <a:gd name="T183" fmla="*/ 9550 h 621"/>
              <a:gd name="T184" fmla="+- 0 12084 10889"/>
              <a:gd name="T185" fmla="*/ T184 w 1192"/>
              <a:gd name="T186" fmla="+- 0 9483 9153"/>
              <a:gd name="T187" fmla="*/ 9483 h 621"/>
              <a:gd name="T188" fmla="+- 0 12073 10889"/>
              <a:gd name="T189" fmla="*/ T188 w 1192"/>
              <a:gd name="T190" fmla="+- 0 9434 9153"/>
              <a:gd name="T191" fmla="*/ 9434 h 621"/>
              <a:gd name="T192" fmla="+- 0 12055 10889"/>
              <a:gd name="T193" fmla="*/ T192 w 1192"/>
              <a:gd name="T194" fmla="+- 0 9401 9153"/>
              <a:gd name="T195" fmla="*/ 9401 h 621"/>
              <a:gd name="T196" fmla="+- 0 12032 10889"/>
              <a:gd name="T197" fmla="*/ T196 w 1192"/>
              <a:gd name="T198" fmla="+- 0 9357 9153"/>
              <a:gd name="T199" fmla="*/ 9357 h 621"/>
              <a:gd name="T200" fmla="+- 0 12017 10889"/>
              <a:gd name="T201" fmla="*/ T200 w 1192"/>
              <a:gd name="T202" fmla="+- 0 9354 9153"/>
              <a:gd name="T203" fmla="*/ 9354 h 621"/>
              <a:gd name="T204" fmla="+- 0 11981 10889"/>
              <a:gd name="T205" fmla="*/ T204 w 1192"/>
              <a:gd name="T206" fmla="+- 0 9327 9153"/>
              <a:gd name="T207" fmla="*/ 9327 h 621"/>
              <a:gd name="T208" fmla="+- 0 11944 10889"/>
              <a:gd name="T209" fmla="*/ T208 w 1192"/>
              <a:gd name="T210" fmla="+- 0 9299 9153"/>
              <a:gd name="T211" fmla="*/ 9299 h 621"/>
              <a:gd name="T212" fmla="+- 0 11964 10889"/>
              <a:gd name="T213" fmla="*/ T212 w 1192"/>
              <a:gd name="T214" fmla="+- 0 9306 9153"/>
              <a:gd name="T215" fmla="*/ 9306 h 621"/>
              <a:gd name="T216" fmla="+- 0 11906 10889"/>
              <a:gd name="T217" fmla="*/ T216 w 1192"/>
              <a:gd name="T218" fmla="+- 0 9277 9153"/>
              <a:gd name="T219" fmla="*/ 9277 h 621"/>
              <a:gd name="T220" fmla="+- 0 11868 10889"/>
              <a:gd name="T221" fmla="*/ T220 w 1192"/>
              <a:gd name="T222" fmla="+- 0 9258 9153"/>
              <a:gd name="T223" fmla="*/ 9258 h 621"/>
              <a:gd name="T224" fmla="+- 0 11849 10889"/>
              <a:gd name="T225" fmla="*/ T224 w 1192"/>
              <a:gd name="T226" fmla="+- 0 9236 9153"/>
              <a:gd name="T227" fmla="*/ 9236 h 621"/>
              <a:gd name="T228" fmla="+- 0 11807 10889"/>
              <a:gd name="T229" fmla="*/ T228 w 1192"/>
              <a:gd name="T230" fmla="+- 0 9227 9153"/>
              <a:gd name="T231" fmla="*/ 9227 h 621"/>
              <a:gd name="T232" fmla="+- 0 11776 10889"/>
              <a:gd name="T233" fmla="*/ T232 w 1192"/>
              <a:gd name="T234" fmla="+- 0 9220 9153"/>
              <a:gd name="T235" fmla="*/ 9220 h 621"/>
              <a:gd name="T236" fmla="+- 0 11732 10889"/>
              <a:gd name="T237" fmla="*/ T236 w 1192"/>
              <a:gd name="T238" fmla="+- 0 9208 9153"/>
              <a:gd name="T239" fmla="*/ 9208 h 621"/>
              <a:gd name="T240" fmla="+- 0 11708 10889"/>
              <a:gd name="T241" fmla="*/ T240 w 1192"/>
              <a:gd name="T242" fmla="+- 0 9203 9153"/>
              <a:gd name="T243" fmla="*/ 9203 h 621"/>
              <a:gd name="T244" fmla="+- 0 11664 10889"/>
              <a:gd name="T245" fmla="*/ T244 w 1192"/>
              <a:gd name="T246" fmla="+- 0 9195 9153"/>
              <a:gd name="T247" fmla="*/ 9195 h 621"/>
              <a:gd name="T248" fmla="+- 0 11660 10889"/>
              <a:gd name="T249" fmla="*/ T248 w 1192"/>
              <a:gd name="T250" fmla="+- 0 9200 9153"/>
              <a:gd name="T251" fmla="*/ 9200 h 621"/>
              <a:gd name="T252" fmla="+- 0 11633 10889"/>
              <a:gd name="T253" fmla="*/ T252 w 1192"/>
              <a:gd name="T254" fmla="+- 0 9178 9153"/>
              <a:gd name="T255" fmla="*/ 9178 h 62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192" h="621" extrusionOk="0">
                <a:moveTo>
                  <a:pt x="695" y="25"/>
                </a:moveTo>
                <a:cubicBezTo>
                  <a:pt x="591" y="25"/>
                  <a:pt x="488" y="33"/>
                  <a:pt x="397" y="50"/>
                </a:cubicBezTo>
                <a:cubicBezTo>
                  <a:pt x="360" y="57"/>
                  <a:pt x="280" y="73"/>
                  <a:pt x="273" y="74"/>
                </a:cubicBezTo>
                <a:cubicBezTo>
                  <a:pt x="206" y="87"/>
                  <a:pt x="127" y="55"/>
                  <a:pt x="99" y="50"/>
                </a:cubicBezTo>
                <a:cubicBezTo>
                  <a:pt x="69" y="44"/>
                  <a:pt x="31" y="50"/>
                  <a:pt x="0" y="50"/>
                </a:cubicBezTo>
                <a:cubicBezTo>
                  <a:pt x="0" y="191"/>
                  <a:pt x="4" y="369"/>
                  <a:pt x="25" y="471"/>
                </a:cubicBezTo>
                <a:cubicBezTo>
                  <a:pt x="32" y="505"/>
                  <a:pt x="45" y="544"/>
                  <a:pt x="50" y="570"/>
                </a:cubicBezTo>
                <a:cubicBezTo>
                  <a:pt x="50" y="595"/>
                  <a:pt x="50" y="603"/>
                  <a:pt x="50" y="620"/>
                </a:cubicBezTo>
                <a:cubicBezTo>
                  <a:pt x="152" y="620"/>
                  <a:pt x="260" y="630"/>
                  <a:pt x="348" y="595"/>
                </a:cubicBezTo>
                <a:cubicBezTo>
                  <a:pt x="386" y="580"/>
                  <a:pt x="434" y="582"/>
                  <a:pt x="472" y="570"/>
                </a:cubicBezTo>
                <a:cubicBezTo>
                  <a:pt x="516" y="556"/>
                  <a:pt x="544" y="549"/>
                  <a:pt x="596" y="546"/>
                </a:cubicBezTo>
                <a:cubicBezTo>
                  <a:pt x="698" y="541"/>
                  <a:pt x="828" y="558"/>
                  <a:pt x="893" y="570"/>
                </a:cubicBezTo>
                <a:cubicBezTo>
                  <a:pt x="932" y="578"/>
                  <a:pt x="956" y="589"/>
                  <a:pt x="992" y="595"/>
                </a:cubicBezTo>
                <a:cubicBezTo>
                  <a:pt x="1045" y="604"/>
                  <a:pt x="1102" y="600"/>
                  <a:pt x="1141" y="570"/>
                </a:cubicBezTo>
                <a:cubicBezTo>
                  <a:pt x="1161" y="554"/>
                  <a:pt x="1164" y="533"/>
                  <a:pt x="1166" y="496"/>
                </a:cubicBezTo>
                <a:cubicBezTo>
                  <a:pt x="1170" y="430"/>
                  <a:pt x="1187" y="466"/>
                  <a:pt x="1191" y="397"/>
                </a:cubicBezTo>
                <a:cubicBezTo>
                  <a:pt x="1195" y="330"/>
                  <a:pt x="1184" y="281"/>
                  <a:pt x="1166" y="248"/>
                </a:cubicBezTo>
                <a:cubicBezTo>
                  <a:pt x="1143" y="204"/>
                  <a:pt x="1128" y="201"/>
                  <a:pt x="1092" y="174"/>
                </a:cubicBezTo>
                <a:cubicBezTo>
                  <a:pt x="1055" y="146"/>
                  <a:pt x="1075" y="153"/>
                  <a:pt x="1017" y="124"/>
                </a:cubicBezTo>
                <a:cubicBezTo>
                  <a:pt x="979" y="105"/>
                  <a:pt x="960" y="83"/>
                  <a:pt x="918" y="74"/>
                </a:cubicBezTo>
                <a:cubicBezTo>
                  <a:pt x="887" y="67"/>
                  <a:pt x="843" y="55"/>
                  <a:pt x="819" y="50"/>
                </a:cubicBezTo>
                <a:cubicBezTo>
                  <a:pt x="775" y="42"/>
                  <a:pt x="771" y="47"/>
                  <a:pt x="744" y="25"/>
                </a:cubicBezTo>
                <a:cubicBezTo>
                  <a:pt x="744" y="0"/>
                  <a:pt x="744" y="-8"/>
                  <a:pt x="720" y="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7772400" cy="6096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2800" b="1" dirty="0"/>
              <a:t>Task 10 :  </a:t>
            </a:r>
            <a:r>
              <a:rPr lang="en-US" sz="2800" b="1" i="1" dirty="0">
                <a:solidFill>
                  <a:srgbClr val="FF0000"/>
                </a:solidFill>
              </a:rPr>
              <a:t>Post-Reading Activity</a:t>
            </a:r>
            <a:br>
              <a:rPr lang="en-US" sz="2800" b="1" i="1" dirty="0"/>
            </a:br>
            <a:r>
              <a:rPr lang="en-US" sz="2700" b="1" i="1" dirty="0"/>
              <a:t>Test on matching Paragraphs with their </a:t>
            </a:r>
            <a:r>
              <a:rPr lang="en-US" sz="2700" b="1" dirty="0"/>
              <a:t>themes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763000" cy="5638800"/>
          </a:xfrm>
          <a:ln w="3175">
            <a:solidFill>
              <a:schemeClr val="tx1"/>
            </a:solidFill>
          </a:ln>
        </p:spPr>
        <p:txBody>
          <a:bodyPr>
            <a:normAutofit fontScale="32500" lnSpcReduction="20000"/>
          </a:bodyPr>
          <a:lstStyle/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/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below  are  7 themes  found in the 7 paragraphs we have discussed during the course of the lesson, “Journey to the End of the World.”  Match the themes with the  list of  paragraphs  mentioned below :    Write the theme   code  a, b, etc  against the </a:t>
            </a:r>
            <a:r>
              <a:rPr lang="en-US" sz="49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para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9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nos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1, 2, 3, etc</a:t>
            </a:r>
          </a:p>
          <a:p>
            <a:pPr algn="l"/>
            <a:endParaRPr lang="en-US" sz="2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Best place to study the past, present and future of the earth;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Small steps Big results;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Journey towards Antarctica; 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 walk on the ice  ocean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90% of  the Earth’s ice is in Antarctica; 		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Existence of  </a:t>
            </a:r>
            <a:r>
              <a:rPr lang="en-US" sz="49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Gondwana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Future generation of policy-makers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         </a:t>
            </a:r>
          </a:p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1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“If you want to know………..same landmass”		= ………….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2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“Six hundred and fifty………..bottom of the world”	= …………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3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“For a  sun-worshipping……….prognosis isn’t good.”	= .………..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4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“Human  </a:t>
            </a:r>
            <a:r>
              <a:rPr lang="en-US" sz="5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Civilisations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……….place to go.		= …………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5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“Students on Ice……….is very real.”			= ………...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6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“Antarctica, because of ……….fall into place.”		= ………..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7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“My Antarctic experience ……….a day makes.”		= ………..</a:t>
            </a:r>
            <a:r>
              <a:rPr lang="en-US" sz="5500" b="1" dirty="0">
                <a:solidFill>
                  <a:schemeClr val="tx1"/>
                </a:solidFill>
              </a:rPr>
              <a:t>	</a:t>
            </a:r>
            <a:r>
              <a:rPr lang="en-US" sz="2000" b="1" dirty="0"/>
              <a:t>	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dirty="0">
                <a:solidFill>
                  <a:srgbClr val="C00000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7772400" cy="6096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2800" b="1" dirty="0"/>
              <a:t>Task 10 :  </a:t>
            </a:r>
            <a:r>
              <a:rPr lang="en-US" sz="2800" b="1" i="1" dirty="0">
                <a:solidFill>
                  <a:srgbClr val="FF0000"/>
                </a:solidFill>
              </a:rPr>
              <a:t>Post-Reading Activity</a:t>
            </a:r>
            <a:br>
              <a:rPr lang="en-US" sz="2800" b="1" i="1" dirty="0"/>
            </a:br>
            <a:r>
              <a:rPr lang="en-US" sz="2700" b="1" i="1" dirty="0"/>
              <a:t>Test on matching Paragraphs with their </a:t>
            </a:r>
            <a:r>
              <a:rPr lang="en-US" sz="2700" b="1" dirty="0"/>
              <a:t>themes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763000" cy="5638800"/>
          </a:xfrm>
          <a:ln w="3175">
            <a:solidFill>
              <a:schemeClr val="tx1"/>
            </a:solidFill>
          </a:ln>
        </p:spPr>
        <p:txBody>
          <a:bodyPr>
            <a:normAutofit fontScale="32500" lnSpcReduction="20000"/>
          </a:bodyPr>
          <a:lstStyle/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/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Given below  are  7 themes  found in the 7 paragraphs we have discussed during the course of the lesson, “Journey to the End of the World.”  Match the themes with the  list of  paragraphs  mentioned below :    Write the theme   code  a, b, etc  against the </a:t>
            </a:r>
            <a:r>
              <a:rPr lang="en-US" sz="49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para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900" b="1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nos</a:t>
            </a:r>
            <a:r>
              <a:rPr lang="en-US" sz="49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1, 2, 3, etc</a:t>
            </a:r>
          </a:p>
          <a:p>
            <a:pPr algn="l"/>
            <a:endParaRPr lang="en-US" sz="2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Best place to study the past, present and future of the earth;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Small steps Big results;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Journey towards Antarctica; 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A walk on the ice  ocean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90% of  the Earth’s ice is in Antarctica; 		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Existence of  </a:t>
            </a:r>
            <a:r>
              <a:rPr lang="en-US" sz="49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Gondwana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     </a:t>
            </a:r>
          </a:p>
          <a:p>
            <a:pPr algn="l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Future </a:t>
            </a:r>
            <a:r>
              <a:rPr lang="en-US" sz="49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generaion</a:t>
            </a:r>
            <a:r>
              <a:rPr lang="en-US" sz="49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of policy-makers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         </a:t>
            </a:r>
          </a:p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1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“If you want to know………..same landmass”	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2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“Six hundred and fifty………..bottom of the world”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3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“For a  sun-worshipping……….prognosis isn’t good.”	= .…...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4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“Human  </a:t>
            </a:r>
            <a:r>
              <a:rPr lang="en-US" sz="55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Civilisations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……….place to go.	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5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= “Students on Ice……….is very real.”		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…...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6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“Antarctica, because of ……….fall into place.”	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…..</a:t>
            </a:r>
          </a:p>
          <a:p>
            <a:pPr algn="l">
              <a:lnSpc>
                <a:spcPct val="120000"/>
              </a:lnSpc>
            </a:pP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 7 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= “My Antarctic experience ……….a day makes.”		= ……</a:t>
            </a:r>
            <a:r>
              <a:rPr lang="en-US" sz="55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5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…..</a:t>
            </a:r>
            <a:r>
              <a:rPr lang="en-US" sz="5500" b="1" dirty="0">
                <a:solidFill>
                  <a:schemeClr val="tx1"/>
                </a:solidFill>
              </a:rPr>
              <a:t>	</a:t>
            </a:r>
            <a:r>
              <a:rPr lang="en-US" sz="2000" b="1" dirty="0"/>
              <a:t>	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dirty="0">
                <a:solidFill>
                  <a:srgbClr val="C00000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7772400" cy="6096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2800" b="1" dirty="0"/>
              <a:t>Task 11 :  </a:t>
            </a:r>
            <a:r>
              <a:rPr lang="en-US" sz="2800" b="1" i="1" dirty="0">
                <a:solidFill>
                  <a:srgbClr val="FF0000"/>
                </a:solidFill>
              </a:rPr>
              <a:t>Post-Reading Activity</a:t>
            </a:r>
            <a:br>
              <a:rPr lang="en-US" sz="2800" b="1" i="1" dirty="0"/>
            </a:br>
            <a:r>
              <a:rPr lang="en-US" sz="2800" b="1" i="1" dirty="0"/>
              <a:t>Creative / Extended Writing Activity</a:t>
            </a:r>
            <a:endParaRPr lang="en-US" sz="27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914400"/>
            <a:ext cx="8763000" cy="5638800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/>
            <a:endParaRPr lang="en-US" sz="2000" b="1" dirty="0">
              <a:solidFill>
                <a:srgbClr val="FF0000"/>
              </a:solidFill>
            </a:endParaRPr>
          </a:p>
          <a:p>
            <a:pPr algn="l"/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Imagine you were one of  the 52 participants  in the </a:t>
            </a:r>
            <a:r>
              <a:rPr lang="en-US" sz="28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Akademik</a:t>
            </a:r>
            <a:r>
              <a:rPr lang="en-US" sz="28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Shokalskiy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that  went to Antarctica as part of  “Students on Ice”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  Your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programme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is about to be over and your ship will return within one or two days. Before your return you decide to make a diary entry.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Write  a diary entry of your findings, experiences, feelings and apprehensions about the past, present and future of the earth  in about  150 words.</a:t>
            </a:r>
            <a:r>
              <a:rPr lang="en-US" sz="2000" dirty="0"/>
              <a:t>	</a:t>
            </a:r>
          </a:p>
          <a:p>
            <a:pPr algn="l"/>
            <a:endParaRPr lang="en-US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dirty="0">
                <a:solidFill>
                  <a:srgbClr val="C00000"/>
                </a:solidFill>
              </a:rPr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1"/>
            <a:ext cx="7772400" cy="838200"/>
          </a:xfrm>
        </p:spPr>
        <p:txBody>
          <a:bodyPr>
            <a:noAutofit/>
          </a:bodyPr>
          <a:lstStyle/>
          <a:p>
            <a:r>
              <a:rPr lang="en-US" sz="3200" b="1" dirty="0"/>
              <a:t>Some Quotable Snippets  </a:t>
            </a:r>
            <a:br>
              <a:rPr lang="en-US" sz="3200" b="1" dirty="0"/>
            </a:br>
            <a:r>
              <a:rPr lang="en-US" sz="3200" b="1" dirty="0"/>
              <a:t>from the lesson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6002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/>
              <a:t>If you want to study and examine the earth’s past, present and  future, Antarctica is the place to go. </a:t>
            </a:r>
          </a:p>
          <a:p>
            <a:pPr marL="342900" indent="-342900">
              <a:buAutoNum type="arabicPeriod"/>
            </a:pP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/>
              <a:t>Take care of  the small things and the big things will fall into place– similar to </a:t>
            </a:r>
            <a:r>
              <a:rPr lang="en-US" sz="3600" dirty="0" err="1"/>
              <a:t>to</a:t>
            </a:r>
            <a:r>
              <a:rPr lang="en-US" sz="3600" dirty="0"/>
              <a:t> the ideas of </a:t>
            </a:r>
            <a:r>
              <a:rPr lang="en-US" sz="3600" dirty="0">
                <a:solidFill>
                  <a:srgbClr val="C00000"/>
                </a:solidFill>
              </a:rPr>
              <a:t>Robert Frost</a:t>
            </a:r>
            <a:r>
              <a:rPr lang="en-US" sz="3600" dirty="0"/>
              <a:t> in “</a:t>
            </a:r>
            <a:r>
              <a:rPr lang="en-US" sz="3600" dirty="0">
                <a:solidFill>
                  <a:srgbClr val="FF0000"/>
                </a:solidFill>
              </a:rPr>
              <a:t>Dust of Snow</a:t>
            </a:r>
            <a:r>
              <a:rPr lang="en-US" sz="3600" dirty="0"/>
              <a:t>” (Class X poem)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762000"/>
            <a:ext cx="88392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dirty="0" err="1"/>
              <a:t>Tishani</a:t>
            </a:r>
            <a:r>
              <a:rPr lang="en-US" dirty="0"/>
              <a:t> </a:t>
            </a:r>
            <a:r>
              <a:rPr lang="en-US" dirty="0" err="1"/>
              <a:t>Doshi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write</a:t>
            </a:r>
            <a:r>
              <a:rPr lang="en-US" dirty="0"/>
              <a:t>r and </a:t>
            </a:r>
            <a:r>
              <a:rPr lang="en-US" dirty="0">
                <a:solidFill>
                  <a:srgbClr val="FF0000"/>
                </a:solidFill>
              </a:rPr>
              <a:t>dance</a:t>
            </a:r>
            <a:r>
              <a:rPr lang="en-US" dirty="0"/>
              <a:t>r </a:t>
            </a:r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Born in Chennai in 1975 – to Welsh mother and a Gujarati father.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Studied Business Administration and Communications  from the US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Moved to London in 1999, becoming assistant to the advertising department</a:t>
            </a:r>
          </a:p>
          <a:p>
            <a:r>
              <a:rPr lang="en-US" dirty="0"/>
              <a:t>	 of </a:t>
            </a:r>
            <a:r>
              <a:rPr lang="en-US" i="1" dirty="0"/>
              <a:t>Harper's and Queen</a:t>
            </a:r>
            <a:r>
              <a:rPr lang="en-US" dirty="0"/>
              <a:t> magazine.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In 2001, returned to India where she became a dancer with the choreographer</a:t>
            </a:r>
          </a:p>
          <a:p>
            <a:r>
              <a:rPr lang="en-US" dirty="0"/>
              <a:t>	 </a:t>
            </a:r>
            <a:r>
              <a:rPr lang="en-US" dirty="0" err="1"/>
              <a:t>Chandralekha</a:t>
            </a:r>
            <a:r>
              <a:rPr lang="en-US" dirty="0"/>
              <a:t>.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Works as a freelance journalist, contributing to various newspapers such as </a:t>
            </a:r>
          </a:p>
          <a:p>
            <a:r>
              <a:rPr lang="en-US" i="1" dirty="0"/>
              <a:t>	The Guardian</a:t>
            </a:r>
            <a:r>
              <a:rPr lang="en-US" dirty="0"/>
              <a:t>, </a:t>
            </a:r>
            <a:r>
              <a:rPr lang="en-US" i="1" dirty="0"/>
              <a:t>The International Herald Tribune</a:t>
            </a:r>
            <a:r>
              <a:rPr lang="en-US" dirty="0"/>
              <a:t>, </a:t>
            </a:r>
            <a:r>
              <a:rPr lang="en-US" i="1" dirty="0"/>
              <a:t>The Hindu &amp;</a:t>
            </a:r>
          </a:p>
          <a:p>
            <a:r>
              <a:rPr lang="en-US" i="1" dirty="0"/>
              <a:t>	The New Indian Express</a:t>
            </a:r>
            <a:r>
              <a:rPr lang="en-US" dirty="0"/>
              <a:t> 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0"/>
            <a:ext cx="57150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</a:rPr>
              <a:t>Tishani</a:t>
            </a:r>
            <a:r>
              <a:rPr lang="en-US" sz="2800" b="1" dirty="0">
                <a:solidFill>
                  <a:srgbClr val="FF0000"/>
                </a:solidFill>
              </a:rPr>
              <a:t>  </a:t>
            </a:r>
            <a:r>
              <a:rPr lang="en-US" sz="2800" b="1" dirty="0" err="1">
                <a:solidFill>
                  <a:srgbClr val="FF0000"/>
                </a:solidFill>
              </a:rPr>
              <a:t>Doshi</a:t>
            </a:r>
            <a:r>
              <a:rPr lang="en-US" sz="2800" b="1" dirty="0">
                <a:solidFill>
                  <a:srgbClr val="FF0000"/>
                </a:solidFill>
              </a:rPr>
              <a:t> – A Profile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A  very Versatile Personality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4191000"/>
            <a:ext cx="3810000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https://www.youtube.com/watch?v=Q4ZheZ-3ZCk&amp;t=354s</a:t>
            </a:r>
            <a:endParaRPr lang="en-US" dirty="0"/>
          </a:p>
          <a:p>
            <a:r>
              <a:rPr lang="en-US" dirty="0"/>
              <a:t>Visit the link above   to see and hear  </a:t>
            </a:r>
            <a:r>
              <a:rPr lang="en-US" dirty="0" err="1"/>
              <a:t>Tishani</a:t>
            </a:r>
            <a:r>
              <a:rPr lang="en-US" dirty="0"/>
              <a:t>  </a:t>
            </a:r>
            <a:r>
              <a:rPr lang="en-US" dirty="0" err="1"/>
              <a:t>Doshi</a:t>
            </a:r>
            <a:r>
              <a:rPr lang="en-US" dirty="0"/>
              <a:t>  in action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5"/>
          <a:srcRect l="21250" t="44792" r="50000" b="25000"/>
          <a:stretch>
            <a:fillRect/>
          </a:stretch>
        </p:blipFill>
        <p:spPr bwMode="auto">
          <a:xfrm>
            <a:off x="6705600" y="4800600"/>
            <a:ext cx="2133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Girls are Coming out of the Woods   Tishani Doshi   TEDxChennai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38600" y="3276600"/>
            <a:ext cx="4953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724400"/>
            <a:ext cx="5867400" cy="1524000"/>
          </a:xfrm>
          <a:ln w="127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algn="l"/>
            <a:r>
              <a:rPr lang="en-US" sz="2200" dirty="0">
                <a:solidFill>
                  <a:schemeClr val="tx1"/>
                </a:solidFill>
              </a:rPr>
              <a:t>	Does the title of the lesson remind you of another similar title – of a famous  novel ?  (“</a:t>
            </a:r>
            <a:r>
              <a:rPr lang="en-US" sz="2200" dirty="0">
                <a:solidFill>
                  <a:srgbClr val="FF0000"/>
                </a:solidFill>
              </a:rPr>
              <a:t>Journey to the Centre of the Earth”</a:t>
            </a:r>
            <a:r>
              <a:rPr lang="en-US" sz="2200" dirty="0">
                <a:solidFill>
                  <a:schemeClr val="tx1"/>
                </a:solidFill>
              </a:rPr>
              <a:t> by Jules Verne)   &amp; </a:t>
            </a:r>
            <a:r>
              <a:rPr lang="en-US" sz="2200" dirty="0">
                <a:solidFill>
                  <a:srgbClr val="FF0000"/>
                </a:solidFill>
              </a:rPr>
              <a:t>“Around the world in 80 Days</a:t>
            </a:r>
            <a:r>
              <a:rPr lang="en-US" sz="2200" dirty="0">
                <a:solidFill>
                  <a:schemeClr val="tx1"/>
                </a:solidFill>
              </a:rPr>
              <a:t>”  by  </a:t>
            </a:r>
            <a:r>
              <a:rPr lang="en-US" sz="2200" b="1" dirty="0">
                <a:solidFill>
                  <a:schemeClr val="tx1"/>
                </a:solidFill>
              </a:rPr>
              <a:t>Jules Verne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0256"/>
          <a:stretch>
            <a:fillRect/>
          </a:stretch>
        </p:blipFill>
        <p:spPr bwMode="auto">
          <a:xfrm>
            <a:off x="304800" y="1066800"/>
            <a:ext cx="28803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18750"/>
          <a:stretch>
            <a:fillRect/>
          </a:stretch>
        </p:blipFill>
        <p:spPr bwMode="auto">
          <a:xfrm>
            <a:off x="6477000" y="4724400"/>
            <a:ext cx="2286000" cy="152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2 :  Working up your Imagination / Creativity / Previous Knowledge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581400" y="1066800"/>
            <a:ext cx="5181600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Seeing  the title of the lesson and the sketches  inside,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 guesses about the theme of the lesson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do you think are the ideas  discussed in the lesson?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 l="25625" t="29167" r="40625" b="46875"/>
          <a:stretch>
            <a:fillRect/>
          </a:stretch>
        </p:blipFill>
        <p:spPr bwMode="auto">
          <a:xfrm>
            <a:off x="304800" y="3048000"/>
            <a:ext cx="4114800" cy="1524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/>
          <a:srcRect l="24375" t="41667" r="40000" b="36458"/>
          <a:stretch>
            <a:fillRect/>
          </a:stretch>
        </p:blipFill>
        <p:spPr bwMode="auto">
          <a:xfrm>
            <a:off x="4572000" y="3048000"/>
            <a:ext cx="4191000" cy="1524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3     </a:t>
            </a:r>
            <a:r>
              <a:rPr lang="en-US" sz="2000" b="1" dirty="0">
                <a:solidFill>
                  <a:srgbClr val="FF0000"/>
                </a:solidFill>
              </a:rPr>
              <a:t>Para 1 </a:t>
            </a:r>
            <a:r>
              <a:rPr lang="en-US" sz="2000" b="1" dirty="0"/>
              <a:t>= “If you want to know………..same landmass”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914400"/>
            <a:ext cx="4572000" cy="55707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…..(A phrase in French) =   Happy journey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Widespread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Very deep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Largeness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State of  being separated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 the ship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travelled  in to Antarctica. 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How  many days did it take for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to reach  Antarctica ?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Which are the 3 modes of travel used by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  travel ?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What thought surprised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the most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on landing on the shores of  Antarctica ?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00" t="37500" r="38125" b="12500"/>
          <a:stretch>
            <a:fillRect/>
          </a:stretch>
        </p:blipFill>
        <p:spPr bwMode="auto">
          <a:xfrm>
            <a:off x="0" y="1143000"/>
            <a:ext cx="434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3657600" y="6019800"/>
            <a:ext cx="762000" cy="5852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860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3     </a:t>
            </a:r>
            <a:r>
              <a:rPr lang="en-US" sz="2000" b="1" dirty="0">
                <a:solidFill>
                  <a:srgbClr val="FF0000"/>
                </a:solidFill>
              </a:rPr>
              <a:t>Para 1 </a:t>
            </a:r>
            <a:r>
              <a:rPr lang="en-US" sz="2000" b="1" dirty="0"/>
              <a:t>= “If you want to know………..same landmass”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914400"/>
            <a:ext cx="4572000" cy="55707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…..(A phrase in French) =   Happy journey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Widespread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Very deep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Largeness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State of  being separated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 the ship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travelled to Antarctica. 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How  many days did it take for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Tishani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to reach  Antarctica ?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Which are the 3 modes of travel used by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to  travel ? 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What thought surprised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Doshi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the most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on landing on the shores of  Antarctica ?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00" t="37500" r="38125" b="12500"/>
          <a:stretch>
            <a:fillRect/>
          </a:stretch>
        </p:blipFill>
        <p:spPr bwMode="auto">
          <a:xfrm>
            <a:off x="0" y="990600"/>
            <a:ext cx="434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>
            <a:off x="2209800" y="5815584"/>
            <a:ext cx="762000" cy="5852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89275" y="1268413"/>
            <a:ext cx="849313" cy="295275"/>
          </a:xfrm>
          <a:custGeom>
            <a:avLst/>
            <a:gdLst>
              <a:gd name="T0" fmla="+- 0 9376 8582"/>
              <a:gd name="T1" fmla="*/ T0 w 2358"/>
              <a:gd name="T2" fmla="+- 0 3671 3522"/>
              <a:gd name="T3" fmla="*/ 3671 h 820"/>
              <a:gd name="T4" fmla="+- 0 9225 8582"/>
              <a:gd name="T5" fmla="*/ T4 w 2358"/>
              <a:gd name="T6" fmla="+- 0 3671 3522"/>
              <a:gd name="T7" fmla="*/ 3671 h 820"/>
              <a:gd name="T8" fmla="+- 0 9065 8582"/>
              <a:gd name="T9" fmla="*/ T8 w 2358"/>
              <a:gd name="T10" fmla="+- 0 3667 3522"/>
              <a:gd name="T11" fmla="*/ 3667 h 820"/>
              <a:gd name="T12" fmla="+- 0 8930 8582"/>
              <a:gd name="T13" fmla="*/ T12 w 2358"/>
              <a:gd name="T14" fmla="+- 0 3646 3522"/>
              <a:gd name="T15" fmla="*/ 3646 h 820"/>
              <a:gd name="T16" fmla="+- 0 8850 8582"/>
              <a:gd name="T17" fmla="*/ T16 w 2358"/>
              <a:gd name="T18" fmla="+- 0 3633 3522"/>
              <a:gd name="T19" fmla="*/ 3633 h 820"/>
              <a:gd name="T20" fmla="+- 0 8747 8582"/>
              <a:gd name="T21" fmla="*/ T20 w 2358"/>
              <a:gd name="T22" fmla="+- 0 3663 3522"/>
              <a:gd name="T23" fmla="*/ 3663 h 820"/>
              <a:gd name="T24" fmla="+- 0 8706 8582"/>
              <a:gd name="T25" fmla="*/ T24 w 2358"/>
              <a:gd name="T26" fmla="+- 0 3671 3522"/>
              <a:gd name="T27" fmla="*/ 3671 h 820"/>
              <a:gd name="T28" fmla="+- 0 8634 8582"/>
              <a:gd name="T29" fmla="*/ T28 w 2358"/>
              <a:gd name="T30" fmla="+- 0 3686 3522"/>
              <a:gd name="T31" fmla="*/ 3686 h 820"/>
              <a:gd name="T32" fmla="+- 0 8689 8582"/>
              <a:gd name="T33" fmla="*/ T32 w 2358"/>
              <a:gd name="T34" fmla="+- 0 3671 3522"/>
              <a:gd name="T35" fmla="*/ 3671 h 820"/>
              <a:gd name="T36" fmla="+- 0 8657 8582"/>
              <a:gd name="T37" fmla="*/ T36 w 2358"/>
              <a:gd name="T38" fmla="+- 0 3721 3522"/>
              <a:gd name="T39" fmla="*/ 3721 h 820"/>
              <a:gd name="T40" fmla="+- 0 8642 8582"/>
              <a:gd name="T41" fmla="*/ T40 w 2358"/>
              <a:gd name="T42" fmla="+- 0 3744 3522"/>
              <a:gd name="T43" fmla="*/ 3744 h 820"/>
              <a:gd name="T44" fmla="+- 0 8618 8582"/>
              <a:gd name="T45" fmla="*/ T44 w 2358"/>
              <a:gd name="T46" fmla="+- 0 3733 3522"/>
              <a:gd name="T47" fmla="*/ 3733 h 820"/>
              <a:gd name="T48" fmla="+- 0 8607 8582"/>
              <a:gd name="T49" fmla="*/ T48 w 2358"/>
              <a:gd name="T50" fmla="+- 0 3770 3522"/>
              <a:gd name="T51" fmla="*/ 3770 h 820"/>
              <a:gd name="T52" fmla="+- 0 8595 8582"/>
              <a:gd name="T53" fmla="*/ T52 w 2358"/>
              <a:gd name="T54" fmla="+- 0 3813 3522"/>
              <a:gd name="T55" fmla="*/ 3813 h 820"/>
              <a:gd name="T56" fmla="+- 0 8589 8582"/>
              <a:gd name="T57" fmla="*/ T56 w 2358"/>
              <a:gd name="T58" fmla="+- 0 3812 3522"/>
              <a:gd name="T59" fmla="*/ 3812 h 820"/>
              <a:gd name="T60" fmla="+- 0 8582 8582"/>
              <a:gd name="T61" fmla="*/ T60 w 2358"/>
              <a:gd name="T62" fmla="+- 0 3845 3522"/>
              <a:gd name="T63" fmla="*/ 3845 h 820"/>
              <a:gd name="T64" fmla="+- 0 8573 8582"/>
              <a:gd name="T65" fmla="*/ T64 w 2358"/>
              <a:gd name="T66" fmla="+- 0 3888 3522"/>
              <a:gd name="T67" fmla="*/ 3888 h 820"/>
              <a:gd name="T68" fmla="+- 0 8606 8582"/>
              <a:gd name="T69" fmla="*/ T68 w 2358"/>
              <a:gd name="T70" fmla="+- 0 3913 3522"/>
              <a:gd name="T71" fmla="*/ 3913 h 820"/>
              <a:gd name="T72" fmla="+- 0 8607 8582"/>
              <a:gd name="T73" fmla="*/ T72 w 2358"/>
              <a:gd name="T74" fmla="+- 0 3919 3522"/>
              <a:gd name="T75" fmla="*/ 3919 h 820"/>
              <a:gd name="T76" fmla="+- 0 8613 8582"/>
              <a:gd name="T77" fmla="*/ T76 w 2358"/>
              <a:gd name="T78" fmla="+- 0 3950 3522"/>
              <a:gd name="T79" fmla="*/ 3950 h 820"/>
              <a:gd name="T80" fmla="+- 0 8610 8582"/>
              <a:gd name="T81" fmla="*/ T80 w 2358"/>
              <a:gd name="T82" fmla="+- 0 3997 3522"/>
              <a:gd name="T83" fmla="*/ 3997 h 820"/>
              <a:gd name="T84" fmla="+- 0 8632 8582"/>
              <a:gd name="T85" fmla="*/ T84 w 2358"/>
              <a:gd name="T86" fmla="+- 0 4018 3522"/>
              <a:gd name="T87" fmla="*/ 4018 h 820"/>
              <a:gd name="T88" fmla="+- 0 8676 8582"/>
              <a:gd name="T89" fmla="*/ T88 w 2358"/>
              <a:gd name="T90" fmla="+- 0 4062 3522"/>
              <a:gd name="T91" fmla="*/ 4062 h 820"/>
              <a:gd name="T92" fmla="+- 0 8674 8582"/>
              <a:gd name="T93" fmla="*/ T92 w 2358"/>
              <a:gd name="T94" fmla="+- 0 4030 3522"/>
              <a:gd name="T95" fmla="*/ 4030 h 820"/>
              <a:gd name="T96" fmla="+- 0 8682 8582"/>
              <a:gd name="T97" fmla="*/ T96 w 2358"/>
              <a:gd name="T98" fmla="+- 0 4093 3522"/>
              <a:gd name="T99" fmla="*/ 4093 h 820"/>
              <a:gd name="T100" fmla="+- 0 8688 8582"/>
              <a:gd name="T101" fmla="*/ T100 w 2358"/>
              <a:gd name="T102" fmla="+- 0 4145 3522"/>
              <a:gd name="T103" fmla="*/ 4145 h 820"/>
              <a:gd name="T104" fmla="+- 0 8699 8582"/>
              <a:gd name="T105" fmla="*/ T104 w 2358"/>
              <a:gd name="T106" fmla="+- 0 4128 3522"/>
              <a:gd name="T107" fmla="*/ 4128 h 820"/>
              <a:gd name="T108" fmla="+- 0 8706 8582"/>
              <a:gd name="T109" fmla="*/ T108 w 2358"/>
              <a:gd name="T110" fmla="+- 0 4167 3522"/>
              <a:gd name="T111" fmla="*/ 4167 h 820"/>
              <a:gd name="T112" fmla="+- 0 8712 8582"/>
              <a:gd name="T113" fmla="*/ T112 w 2358"/>
              <a:gd name="T114" fmla="+- 0 4196 3522"/>
              <a:gd name="T115" fmla="*/ 4196 h 820"/>
              <a:gd name="T116" fmla="+- 0 8711 8582"/>
              <a:gd name="T117" fmla="*/ T116 w 2358"/>
              <a:gd name="T118" fmla="+- 0 4234 3522"/>
              <a:gd name="T119" fmla="*/ 4234 h 820"/>
              <a:gd name="T120" fmla="+- 0 8731 8582"/>
              <a:gd name="T121" fmla="*/ T120 w 2358"/>
              <a:gd name="T122" fmla="+- 0 4242 3522"/>
              <a:gd name="T123" fmla="*/ 4242 h 820"/>
              <a:gd name="T124" fmla="+- 0 8772 8582"/>
              <a:gd name="T125" fmla="*/ T124 w 2358"/>
              <a:gd name="T126" fmla="+- 0 4258 3522"/>
              <a:gd name="T127" fmla="*/ 4258 h 820"/>
              <a:gd name="T128" fmla="+- 0 8774 8582"/>
              <a:gd name="T129" fmla="*/ T128 w 2358"/>
              <a:gd name="T130" fmla="+- 0 4249 3522"/>
              <a:gd name="T131" fmla="*/ 4249 h 820"/>
              <a:gd name="T132" fmla="+- 0 8806 8582"/>
              <a:gd name="T133" fmla="*/ T132 w 2358"/>
              <a:gd name="T134" fmla="+- 0 4266 3522"/>
              <a:gd name="T135" fmla="*/ 4266 h 820"/>
              <a:gd name="T136" fmla="+- 0 8849 8582"/>
              <a:gd name="T137" fmla="*/ T136 w 2358"/>
              <a:gd name="T138" fmla="+- 0 4289 3522"/>
              <a:gd name="T139" fmla="*/ 4289 h 820"/>
              <a:gd name="T140" fmla="+- 0 8844 8582"/>
              <a:gd name="T141" fmla="*/ T140 w 2358"/>
              <a:gd name="T142" fmla="+- 0 4306 3522"/>
              <a:gd name="T143" fmla="*/ 4306 h 820"/>
              <a:gd name="T144" fmla="+- 0 8880 8582"/>
              <a:gd name="T145" fmla="*/ T144 w 2358"/>
              <a:gd name="T146" fmla="+- 0 4316 3522"/>
              <a:gd name="T147" fmla="*/ 4316 h 820"/>
              <a:gd name="T148" fmla="+- 0 9045 8582"/>
              <a:gd name="T149" fmla="*/ T148 w 2358"/>
              <a:gd name="T150" fmla="+- 0 4360 3522"/>
              <a:gd name="T151" fmla="*/ 4360 h 820"/>
              <a:gd name="T152" fmla="+- 0 9347 8582"/>
              <a:gd name="T153" fmla="*/ T152 w 2358"/>
              <a:gd name="T154" fmla="+- 0 4317 3522"/>
              <a:gd name="T155" fmla="*/ 4317 h 820"/>
              <a:gd name="T156" fmla="+- 0 9475 8582"/>
              <a:gd name="T157" fmla="*/ T156 w 2358"/>
              <a:gd name="T158" fmla="+- 0 4291 3522"/>
              <a:gd name="T159" fmla="*/ 4291 h 820"/>
              <a:gd name="T160" fmla="+- 0 9743 8582"/>
              <a:gd name="T161" fmla="*/ T160 w 2358"/>
              <a:gd name="T162" fmla="+- 0 4237 3522"/>
              <a:gd name="T163" fmla="*/ 4237 h 820"/>
              <a:gd name="T164" fmla="+- 0 10138 8582"/>
              <a:gd name="T165" fmla="*/ T164 w 2358"/>
              <a:gd name="T166" fmla="+- 0 4279 3522"/>
              <a:gd name="T167" fmla="*/ 4279 h 820"/>
              <a:gd name="T168" fmla="+- 0 10393 8582"/>
              <a:gd name="T169" fmla="*/ T168 w 2358"/>
              <a:gd name="T170" fmla="+- 0 4316 3522"/>
              <a:gd name="T171" fmla="*/ 4316 h 820"/>
              <a:gd name="T172" fmla="+- 0 10445 8582"/>
              <a:gd name="T173" fmla="*/ T172 w 2358"/>
              <a:gd name="T174" fmla="+- 0 4323 3522"/>
              <a:gd name="T175" fmla="*/ 4323 h 820"/>
              <a:gd name="T176" fmla="+- 0 10429 8582"/>
              <a:gd name="T177" fmla="*/ T176 w 2358"/>
              <a:gd name="T178" fmla="+- 0 4333 3522"/>
              <a:gd name="T179" fmla="*/ 4333 h 820"/>
              <a:gd name="T180" fmla="+- 0 10468 8582"/>
              <a:gd name="T181" fmla="*/ T180 w 2358"/>
              <a:gd name="T182" fmla="+- 0 4341 3522"/>
              <a:gd name="T183" fmla="*/ 4341 h 820"/>
              <a:gd name="T184" fmla="+- 0 10544 8582"/>
              <a:gd name="T185" fmla="*/ T184 w 2358"/>
              <a:gd name="T186" fmla="+- 0 4356 3522"/>
              <a:gd name="T187" fmla="*/ 4356 h 820"/>
              <a:gd name="T188" fmla="+- 0 10639 8582"/>
              <a:gd name="T189" fmla="*/ T188 w 2358"/>
              <a:gd name="T190" fmla="+- 0 4341 3522"/>
              <a:gd name="T191" fmla="*/ 4341 h 820"/>
              <a:gd name="T192" fmla="+- 0 10716 8582"/>
              <a:gd name="T193" fmla="*/ T192 w 2358"/>
              <a:gd name="T194" fmla="+- 0 4341 3522"/>
              <a:gd name="T195" fmla="*/ 4341 h 820"/>
              <a:gd name="T196" fmla="+- 0 10739 8582"/>
              <a:gd name="T197" fmla="*/ T196 w 2358"/>
              <a:gd name="T198" fmla="+- 0 4271 3522"/>
              <a:gd name="T199" fmla="*/ 4271 h 820"/>
              <a:gd name="T200" fmla="+- 0 10729 8582"/>
              <a:gd name="T201" fmla="*/ T200 w 2358"/>
              <a:gd name="T202" fmla="+- 0 4330 3522"/>
              <a:gd name="T203" fmla="*/ 4330 h 820"/>
              <a:gd name="T204" fmla="+- 0 10765 8582"/>
              <a:gd name="T205" fmla="*/ T204 w 2358"/>
              <a:gd name="T206" fmla="+- 0 4291 3522"/>
              <a:gd name="T207" fmla="*/ 4291 h 820"/>
              <a:gd name="T208" fmla="+- 0 10797 8582"/>
              <a:gd name="T209" fmla="*/ T208 w 2358"/>
              <a:gd name="T210" fmla="+- 0 4256 3522"/>
              <a:gd name="T211" fmla="*/ 4256 h 820"/>
              <a:gd name="T212" fmla="+- 0 10798 8582"/>
              <a:gd name="T213" fmla="*/ T212 w 2358"/>
              <a:gd name="T214" fmla="+- 0 4245 3522"/>
              <a:gd name="T215" fmla="*/ 4245 h 820"/>
              <a:gd name="T216" fmla="+- 0 10815 8582"/>
              <a:gd name="T217" fmla="*/ T216 w 2358"/>
              <a:gd name="T218" fmla="+- 0 4217 3522"/>
              <a:gd name="T219" fmla="*/ 4217 h 820"/>
              <a:gd name="T220" fmla="+- 0 10839 8582"/>
              <a:gd name="T221" fmla="*/ T220 w 2358"/>
              <a:gd name="T222" fmla="+- 0 4177 3522"/>
              <a:gd name="T223" fmla="*/ 4177 h 820"/>
              <a:gd name="T224" fmla="+- 0 10847 8582"/>
              <a:gd name="T225" fmla="*/ T224 w 2358"/>
              <a:gd name="T226" fmla="+- 0 4170 3522"/>
              <a:gd name="T227" fmla="*/ 4170 h 820"/>
              <a:gd name="T228" fmla="+- 0 10864 8582"/>
              <a:gd name="T229" fmla="*/ T228 w 2358"/>
              <a:gd name="T230" fmla="+- 0 4142 3522"/>
              <a:gd name="T231" fmla="*/ 4142 h 820"/>
              <a:gd name="T232" fmla="+- 0 10881 8582"/>
              <a:gd name="T233" fmla="*/ T232 w 2358"/>
              <a:gd name="T234" fmla="+- 0 4113 3522"/>
              <a:gd name="T235" fmla="*/ 4113 h 820"/>
              <a:gd name="T236" fmla="+- 0 10875 8582"/>
              <a:gd name="T237" fmla="*/ T236 w 2358"/>
              <a:gd name="T238" fmla="+- 0 4073 3522"/>
              <a:gd name="T239" fmla="*/ 4073 h 820"/>
              <a:gd name="T240" fmla="+- 0 10889 8582"/>
              <a:gd name="T241" fmla="*/ T240 w 2358"/>
              <a:gd name="T242" fmla="+- 0 4043 3522"/>
              <a:gd name="T243" fmla="*/ 4043 h 820"/>
              <a:gd name="T244" fmla="+- 0 10905 8582"/>
              <a:gd name="T245" fmla="*/ T244 w 2358"/>
              <a:gd name="T246" fmla="+- 0 4009 3522"/>
              <a:gd name="T247" fmla="*/ 4009 h 820"/>
              <a:gd name="T248" fmla="+- 0 10899 8582"/>
              <a:gd name="T249" fmla="*/ T248 w 2358"/>
              <a:gd name="T250" fmla="+- 0 3994 3522"/>
              <a:gd name="T251" fmla="*/ 3994 h 820"/>
              <a:gd name="T252" fmla="+- 0 10914 8582"/>
              <a:gd name="T253" fmla="*/ T252 w 2358"/>
              <a:gd name="T254" fmla="+- 0 3944 3522"/>
              <a:gd name="T255" fmla="*/ 3944 h 8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358" h="820" extrusionOk="0">
                <a:moveTo>
                  <a:pt x="794" y="149"/>
                </a:moveTo>
                <a:cubicBezTo>
                  <a:pt x="643" y="149"/>
                  <a:pt x="483" y="145"/>
                  <a:pt x="348" y="124"/>
                </a:cubicBezTo>
                <a:cubicBezTo>
                  <a:pt x="268" y="111"/>
                  <a:pt x="165" y="141"/>
                  <a:pt x="124" y="149"/>
                </a:cubicBezTo>
                <a:cubicBezTo>
                  <a:pt x="52" y="164"/>
                  <a:pt x="107" y="149"/>
                  <a:pt x="75" y="199"/>
                </a:cubicBezTo>
                <a:cubicBezTo>
                  <a:pt x="60" y="222"/>
                  <a:pt x="36" y="211"/>
                  <a:pt x="25" y="248"/>
                </a:cubicBezTo>
                <a:cubicBezTo>
                  <a:pt x="13" y="291"/>
                  <a:pt x="7" y="290"/>
                  <a:pt x="0" y="323"/>
                </a:cubicBezTo>
                <a:cubicBezTo>
                  <a:pt x="-9" y="366"/>
                  <a:pt x="24" y="391"/>
                  <a:pt x="25" y="397"/>
                </a:cubicBezTo>
                <a:cubicBezTo>
                  <a:pt x="31" y="428"/>
                  <a:pt x="28" y="475"/>
                  <a:pt x="50" y="496"/>
                </a:cubicBezTo>
                <a:cubicBezTo>
                  <a:pt x="94" y="540"/>
                  <a:pt x="92" y="508"/>
                  <a:pt x="100" y="571"/>
                </a:cubicBezTo>
                <a:cubicBezTo>
                  <a:pt x="106" y="623"/>
                  <a:pt x="117" y="606"/>
                  <a:pt x="124" y="645"/>
                </a:cubicBezTo>
                <a:cubicBezTo>
                  <a:pt x="130" y="674"/>
                  <a:pt x="129" y="712"/>
                  <a:pt x="149" y="720"/>
                </a:cubicBezTo>
                <a:cubicBezTo>
                  <a:pt x="190" y="736"/>
                  <a:pt x="192" y="727"/>
                  <a:pt x="224" y="744"/>
                </a:cubicBezTo>
                <a:cubicBezTo>
                  <a:pt x="267" y="767"/>
                  <a:pt x="262" y="784"/>
                  <a:pt x="298" y="794"/>
                </a:cubicBezTo>
                <a:cubicBezTo>
                  <a:pt x="463" y="838"/>
                  <a:pt x="765" y="795"/>
                  <a:pt x="893" y="769"/>
                </a:cubicBezTo>
                <a:cubicBezTo>
                  <a:pt x="1161" y="715"/>
                  <a:pt x="1556" y="757"/>
                  <a:pt x="1811" y="794"/>
                </a:cubicBezTo>
                <a:cubicBezTo>
                  <a:pt x="1863" y="801"/>
                  <a:pt x="1847" y="811"/>
                  <a:pt x="1886" y="819"/>
                </a:cubicBezTo>
                <a:cubicBezTo>
                  <a:pt x="1962" y="834"/>
                  <a:pt x="2057" y="819"/>
                  <a:pt x="2134" y="819"/>
                </a:cubicBezTo>
                <a:cubicBezTo>
                  <a:pt x="2157" y="749"/>
                  <a:pt x="2147" y="808"/>
                  <a:pt x="2183" y="769"/>
                </a:cubicBezTo>
                <a:cubicBezTo>
                  <a:pt x="2215" y="734"/>
                  <a:pt x="2216" y="723"/>
                  <a:pt x="2233" y="695"/>
                </a:cubicBezTo>
                <a:cubicBezTo>
                  <a:pt x="2257" y="655"/>
                  <a:pt x="2265" y="648"/>
                  <a:pt x="2282" y="620"/>
                </a:cubicBezTo>
                <a:cubicBezTo>
                  <a:pt x="2299" y="591"/>
                  <a:pt x="2293" y="551"/>
                  <a:pt x="2307" y="521"/>
                </a:cubicBezTo>
                <a:cubicBezTo>
                  <a:pt x="2323" y="487"/>
                  <a:pt x="2317" y="472"/>
                  <a:pt x="2332" y="422"/>
                </a:cubicBezTo>
                <a:cubicBezTo>
                  <a:pt x="2343" y="384"/>
                  <a:pt x="2355" y="366"/>
                  <a:pt x="2357" y="323"/>
                </a:cubicBezTo>
                <a:cubicBezTo>
                  <a:pt x="2358" y="298"/>
                  <a:pt x="2357" y="273"/>
                  <a:pt x="2357" y="248"/>
                </a:cubicBezTo>
                <a:cubicBezTo>
                  <a:pt x="2294" y="240"/>
                  <a:pt x="2324" y="228"/>
                  <a:pt x="2258" y="224"/>
                </a:cubicBezTo>
                <a:cubicBezTo>
                  <a:pt x="2223" y="222"/>
                  <a:pt x="2184" y="199"/>
                  <a:pt x="2183" y="199"/>
                </a:cubicBezTo>
                <a:cubicBezTo>
                  <a:pt x="2124" y="187"/>
                  <a:pt x="2148" y="178"/>
                  <a:pt x="2084" y="174"/>
                </a:cubicBezTo>
                <a:cubicBezTo>
                  <a:pt x="2039" y="171"/>
                  <a:pt x="2025" y="156"/>
                  <a:pt x="1985" y="149"/>
                </a:cubicBezTo>
                <a:cubicBezTo>
                  <a:pt x="1903" y="135"/>
                  <a:pt x="1816" y="137"/>
                  <a:pt x="1737" y="124"/>
                </a:cubicBezTo>
                <a:cubicBezTo>
                  <a:pt x="1688" y="116"/>
                  <a:pt x="1628" y="106"/>
                  <a:pt x="1588" y="99"/>
                </a:cubicBezTo>
                <a:cubicBezTo>
                  <a:pt x="1486" y="82"/>
                  <a:pt x="1357" y="87"/>
                  <a:pt x="1265" y="75"/>
                </a:cubicBezTo>
                <a:cubicBezTo>
                  <a:pt x="1209" y="68"/>
                  <a:pt x="1200" y="68"/>
                  <a:pt x="1166" y="50"/>
                </a:cubicBezTo>
                <a:cubicBezTo>
                  <a:pt x="1134" y="33"/>
                  <a:pt x="1106" y="27"/>
                  <a:pt x="1067" y="25"/>
                </a:cubicBezTo>
                <a:cubicBezTo>
                  <a:pt x="1012" y="22"/>
                  <a:pt x="1032" y="8"/>
                  <a:pt x="993" y="0"/>
                </a:cubicBezTo>
                <a:cubicBezTo>
                  <a:pt x="928" y="-13"/>
                  <a:pt x="849" y="1"/>
                  <a:pt x="819" y="25"/>
                </a:cubicBezTo>
                <a:cubicBezTo>
                  <a:pt x="789" y="49"/>
                  <a:pt x="797" y="46"/>
                  <a:pt x="794" y="99"/>
                </a:cubicBezTo>
                <a:cubicBezTo>
                  <a:pt x="793" y="124"/>
                  <a:pt x="794" y="149"/>
                  <a:pt x="794" y="1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-52388" y="4429125"/>
            <a:ext cx="1739901" cy="1108075"/>
          </a:xfrm>
          <a:custGeom>
            <a:avLst/>
            <a:gdLst>
              <a:gd name="T0" fmla="+- 0 3994 -149"/>
              <a:gd name="T1" fmla="*/ T0 w 4838"/>
              <a:gd name="T2" fmla="+- 0 12378 12303"/>
              <a:gd name="T3" fmla="*/ 12378 h 3077"/>
              <a:gd name="T4" fmla="+- 0 3770 -149"/>
              <a:gd name="T5" fmla="*/ T4 w 4838"/>
              <a:gd name="T6" fmla="+- 0 12328 12303"/>
              <a:gd name="T7" fmla="*/ 12328 h 3077"/>
              <a:gd name="T8" fmla="+- 0 2853 -149"/>
              <a:gd name="T9" fmla="*/ T8 w 4838"/>
              <a:gd name="T10" fmla="+- 0 12378 12303"/>
              <a:gd name="T11" fmla="*/ 12378 h 3077"/>
              <a:gd name="T12" fmla="+- 0 2704 -149"/>
              <a:gd name="T13" fmla="*/ T12 w 4838"/>
              <a:gd name="T14" fmla="+- 0 12427 12303"/>
              <a:gd name="T15" fmla="*/ 12427 h 3077"/>
              <a:gd name="T16" fmla="+- 0 2555 -149"/>
              <a:gd name="T17" fmla="*/ T16 w 4838"/>
              <a:gd name="T18" fmla="+- 0 12526 12303"/>
              <a:gd name="T19" fmla="*/ 12526 h 3077"/>
              <a:gd name="T20" fmla="+- 0 2505 -149"/>
              <a:gd name="T21" fmla="*/ T20 w 4838"/>
              <a:gd name="T22" fmla="+- 0 12675 12303"/>
              <a:gd name="T23" fmla="*/ 12675 h 3077"/>
              <a:gd name="T24" fmla="+- 0 2580 -149"/>
              <a:gd name="T25" fmla="*/ T24 w 4838"/>
              <a:gd name="T26" fmla="+- 0 12874 12303"/>
              <a:gd name="T27" fmla="*/ 12874 h 3077"/>
              <a:gd name="T28" fmla="+- 0 2679 -149"/>
              <a:gd name="T29" fmla="*/ T28 w 4838"/>
              <a:gd name="T30" fmla="+- 0 12973 12303"/>
              <a:gd name="T31" fmla="*/ 12973 h 3077"/>
              <a:gd name="T32" fmla="+- 0 2828 -149"/>
              <a:gd name="T33" fmla="*/ T32 w 4838"/>
              <a:gd name="T34" fmla="+- 0 13022 12303"/>
              <a:gd name="T35" fmla="*/ 13022 h 3077"/>
              <a:gd name="T36" fmla="+- 0 2977 -149"/>
              <a:gd name="T37" fmla="*/ T36 w 4838"/>
              <a:gd name="T38" fmla="+- 0 13122 12303"/>
              <a:gd name="T39" fmla="*/ 13122 h 3077"/>
              <a:gd name="T40" fmla="+- 0 3125 -149"/>
              <a:gd name="T41" fmla="*/ T40 w 4838"/>
              <a:gd name="T42" fmla="+- 0 13171 12303"/>
              <a:gd name="T43" fmla="*/ 13171 h 3077"/>
              <a:gd name="T44" fmla="+- 0 3572 -149"/>
              <a:gd name="T45" fmla="*/ T44 w 4838"/>
              <a:gd name="T46" fmla="+- 0 13196 12303"/>
              <a:gd name="T47" fmla="*/ 13196 h 3077"/>
              <a:gd name="T48" fmla="+- 0 3820 -149"/>
              <a:gd name="T49" fmla="*/ T48 w 4838"/>
              <a:gd name="T50" fmla="+- 0 13146 12303"/>
              <a:gd name="T51" fmla="*/ 13146 h 3077"/>
              <a:gd name="T52" fmla="+- 0 4018 -149"/>
              <a:gd name="T53" fmla="*/ T52 w 4838"/>
              <a:gd name="T54" fmla="+- 0 13097 12303"/>
              <a:gd name="T55" fmla="*/ 13097 h 3077"/>
              <a:gd name="T56" fmla="+- 0 4242 -149"/>
              <a:gd name="T57" fmla="*/ T56 w 4838"/>
              <a:gd name="T58" fmla="+- 0 13047 12303"/>
              <a:gd name="T59" fmla="*/ 13047 h 3077"/>
              <a:gd name="T60" fmla="+- 0 4415 -149"/>
              <a:gd name="T61" fmla="*/ T60 w 4838"/>
              <a:gd name="T62" fmla="+- 0 12998 12303"/>
              <a:gd name="T63" fmla="*/ 12998 h 3077"/>
              <a:gd name="T64" fmla="+- 0 4564 -149"/>
              <a:gd name="T65" fmla="*/ T64 w 4838"/>
              <a:gd name="T66" fmla="+- 0 12948 12303"/>
              <a:gd name="T67" fmla="*/ 12948 h 3077"/>
              <a:gd name="T68" fmla="+- 0 4663 -149"/>
              <a:gd name="T69" fmla="*/ T68 w 4838"/>
              <a:gd name="T70" fmla="+- 0 12849 12303"/>
              <a:gd name="T71" fmla="*/ 12849 h 3077"/>
              <a:gd name="T72" fmla="+- 0 4688 -149"/>
              <a:gd name="T73" fmla="*/ T72 w 4838"/>
              <a:gd name="T74" fmla="+- 0 12502 12303"/>
              <a:gd name="T75" fmla="*/ 12502 h 3077"/>
              <a:gd name="T76" fmla="+- 0 4564 -149"/>
              <a:gd name="T77" fmla="*/ T76 w 4838"/>
              <a:gd name="T78" fmla="+- 0 12402 12303"/>
              <a:gd name="T79" fmla="*/ 12402 h 3077"/>
              <a:gd name="T80" fmla="+- 0 4440 -149"/>
              <a:gd name="T81" fmla="*/ T80 w 4838"/>
              <a:gd name="T82" fmla="+- 0 12328 12303"/>
              <a:gd name="T83" fmla="*/ 12328 h 3077"/>
              <a:gd name="T84" fmla="+- 0 3845 -149"/>
              <a:gd name="T85" fmla="*/ T84 w 4838"/>
              <a:gd name="T86" fmla="+- 0 12303 12303"/>
              <a:gd name="T87" fmla="*/ 12303 h 3077"/>
              <a:gd name="T88" fmla="+- 0 2009 -149"/>
              <a:gd name="T89" fmla="*/ T88 w 4838"/>
              <a:gd name="T90" fmla="+- 0 13742 12303"/>
              <a:gd name="T91" fmla="*/ 13742 h 3077"/>
              <a:gd name="T92" fmla="+- 0 1389 -149"/>
              <a:gd name="T93" fmla="*/ T92 w 4838"/>
              <a:gd name="T94" fmla="+- 0 13791 12303"/>
              <a:gd name="T95" fmla="*/ 13791 h 3077"/>
              <a:gd name="T96" fmla="+- 0 1191 -149"/>
              <a:gd name="T97" fmla="*/ T96 w 4838"/>
              <a:gd name="T98" fmla="+- 0 13841 12303"/>
              <a:gd name="T99" fmla="*/ 13841 h 3077"/>
              <a:gd name="T100" fmla="+- 0 1017 -149"/>
              <a:gd name="T101" fmla="*/ T100 w 4838"/>
              <a:gd name="T102" fmla="+- 0 13915 12303"/>
              <a:gd name="T103" fmla="*/ 13915 h 3077"/>
              <a:gd name="T104" fmla="+- 0 918 -149"/>
              <a:gd name="T105" fmla="*/ T104 w 4838"/>
              <a:gd name="T106" fmla="+- 0 14015 12303"/>
              <a:gd name="T107" fmla="*/ 14015 h 3077"/>
              <a:gd name="T108" fmla="+- 0 868 -149"/>
              <a:gd name="T109" fmla="*/ T108 w 4838"/>
              <a:gd name="T110" fmla="+- 0 14238 12303"/>
              <a:gd name="T111" fmla="*/ 14238 h 3077"/>
              <a:gd name="T112" fmla="+- 0 918 -149"/>
              <a:gd name="T113" fmla="*/ T112 w 4838"/>
              <a:gd name="T114" fmla="+- 0 14486 12303"/>
              <a:gd name="T115" fmla="*/ 14486 h 3077"/>
              <a:gd name="T116" fmla="+- 0 1091 -149"/>
              <a:gd name="T117" fmla="*/ T116 w 4838"/>
              <a:gd name="T118" fmla="+- 0 14585 12303"/>
              <a:gd name="T119" fmla="*/ 14585 h 3077"/>
              <a:gd name="T120" fmla="+- 0 1339 -149"/>
              <a:gd name="T121" fmla="*/ T120 w 4838"/>
              <a:gd name="T122" fmla="+- 0 14635 12303"/>
              <a:gd name="T123" fmla="*/ 14635 h 3077"/>
              <a:gd name="T124" fmla="+- 0 1687 -149"/>
              <a:gd name="T125" fmla="*/ T124 w 4838"/>
              <a:gd name="T126" fmla="+- 0 14635 12303"/>
              <a:gd name="T127" fmla="*/ 14635 h 3077"/>
              <a:gd name="T128" fmla="+- 0 1935 -149"/>
              <a:gd name="T129" fmla="*/ T128 w 4838"/>
              <a:gd name="T130" fmla="+- 0 14585 12303"/>
              <a:gd name="T131" fmla="*/ 14585 h 3077"/>
              <a:gd name="T132" fmla="+- 0 2133 -149"/>
              <a:gd name="T133" fmla="*/ T132 w 4838"/>
              <a:gd name="T134" fmla="+- 0 14536 12303"/>
              <a:gd name="T135" fmla="*/ 14536 h 3077"/>
              <a:gd name="T136" fmla="+- 0 2505 -149"/>
              <a:gd name="T137" fmla="*/ T136 w 4838"/>
              <a:gd name="T138" fmla="+- 0 14585 12303"/>
              <a:gd name="T139" fmla="*/ 14585 h 3077"/>
              <a:gd name="T140" fmla="+- 0 2778 -149"/>
              <a:gd name="T141" fmla="*/ T140 w 4838"/>
              <a:gd name="T142" fmla="+- 0 14635 12303"/>
              <a:gd name="T143" fmla="*/ 14635 h 3077"/>
              <a:gd name="T144" fmla="+- 0 3175 -149"/>
              <a:gd name="T145" fmla="*/ T144 w 4838"/>
              <a:gd name="T146" fmla="+- 0 14585 12303"/>
              <a:gd name="T147" fmla="*/ 14585 h 3077"/>
              <a:gd name="T148" fmla="+- 0 3274 -149"/>
              <a:gd name="T149" fmla="*/ T148 w 4838"/>
              <a:gd name="T150" fmla="+- 0 14461 12303"/>
              <a:gd name="T151" fmla="*/ 14461 h 3077"/>
              <a:gd name="T152" fmla="+- 0 3274 -149"/>
              <a:gd name="T153" fmla="*/ T152 w 4838"/>
              <a:gd name="T154" fmla="+- 0 13915 12303"/>
              <a:gd name="T155" fmla="*/ 13915 h 3077"/>
              <a:gd name="T156" fmla="+- 0 3101 -149"/>
              <a:gd name="T157" fmla="*/ T156 w 4838"/>
              <a:gd name="T158" fmla="+- 0 13816 12303"/>
              <a:gd name="T159" fmla="*/ 13816 h 3077"/>
              <a:gd name="T160" fmla="+- 0 2654 -149"/>
              <a:gd name="T161" fmla="*/ T160 w 4838"/>
              <a:gd name="T162" fmla="+- 0 13767 12303"/>
              <a:gd name="T163" fmla="*/ 13767 h 3077"/>
              <a:gd name="T164" fmla="+- 0 2257 -149"/>
              <a:gd name="T165" fmla="*/ T164 w 4838"/>
              <a:gd name="T166" fmla="+- 0 13717 12303"/>
              <a:gd name="T167" fmla="*/ 13717 h 3077"/>
              <a:gd name="T168" fmla="+- 0 521 -149"/>
              <a:gd name="T169" fmla="*/ T168 w 4838"/>
              <a:gd name="T170" fmla="+- 0 14560 12303"/>
              <a:gd name="T171" fmla="*/ 14560 h 3077"/>
              <a:gd name="T172" fmla="+- 0 -124 -149"/>
              <a:gd name="T173" fmla="*/ T172 w 4838"/>
              <a:gd name="T174" fmla="+- 0 14610 12303"/>
              <a:gd name="T175" fmla="*/ 14610 h 3077"/>
              <a:gd name="T176" fmla="+- 0 -124 -149"/>
              <a:gd name="T177" fmla="*/ T176 w 4838"/>
              <a:gd name="T178" fmla="+- 0 14858 12303"/>
              <a:gd name="T179" fmla="*/ 14858 h 3077"/>
              <a:gd name="T180" fmla="+- 0 -74 -149"/>
              <a:gd name="T181" fmla="*/ T180 w 4838"/>
              <a:gd name="T182" fmla="+- 0 15032 12303"/>
              <a:gd name="T183" fmla="*/ 15032 h 3077"/>
              <a:gd name="T184" fmla="+- 0 25 -149"/>
              <a:gd name="T185" fmla="*/ T184 w 4838"/>
              <a:gd name="T186" fmla="+- 0 15156 12303"/>
              <a:gd name="T187" fmla="*/ 15156 h 3077"/>
              <a:gd name="T188" fmla="+- 0 149 -149"/>
              <a:gd name="T189" fmla="*/ T188 w 4838"/>
              <a:gd name="T190" fmla="+- 0 15255 12303"/>
              <a:gd name="T191" fmla="*/ 15255 h 3077"/>
              <a:gd name="T192" fmla="+- 0 322 -149"/>
              <a:gd name="T193" fmla="*/ T192 w 4838"/>
              <a:gd name="T194" fmla="+- 0 15304 12303"/>
              <a:gd name="T195" fmla="*/ 15304 h 3077"/>
              <a:gd name="T196" fmla="+- 0 496 -149"/>
              <a:gd name="T197" fmla="*/ T196 w 4838"/>
              <a:gd name="T198" fmla="+- 0 15379 12303"/>
              <a:gd name="T199" fmla="*/ 15379 h 3077"/>
              <a:gd name="T200" fmla="+- 0 1141 -149"/>
              <a:gd name="T201" fmla="*/ T200 w 4838"/>
              <a:gd name="T202" fmla="+- 0 15329 12303"/>
              <a:gd name="T203" fmla="*/ 15329 h 3077"/>
              <a:gd name="T204" fmla="+- 0 1414 -149"/>
              <a:gd name="T205" fmla="*/ T204 w 4838"/>
              <a:gd name="T206" fmla="+- 0 15280 12303"/>
              <a:gd name="T207" fmla="*/ 15280 h 3077"/>
              <a:gd name="T208" fmla="+- 0 1935 -149"/>
              <a:gd name="T209" fmla="*/ T208 w 4838"/>
              <a:gd name="T210" fmla="+- 0 15205 12303"/>
              <a:gd name="T211" fmla="*/ 15205 h 3077"/>
              <a:gd name="T212" fmla="+- 0 2034 -149"/>
              <a:gd name="T213" fmla="*/ T212 w 4838"/>
              <a:gd name="T214" fmla="+- 0 15081 12303"/>
              <a:gd name="T215" fmla="*/ 15081 h 3077"/>
              <a:gd name="T216" fmla="+- 0 1960 -149"/>
              <a:gd name="T217" fmla="*/ T216 w 4838"/>
              <a:gd name="T218" fmla="+- 0 14784 12303"/>
              <a:gd name="T219" fmla="*/ 14784 h 3077"/>
              <a:gd name="T220" fmla="+- 0 1786 -149"/>
              <a:gd name="T221" fmla="*/ T220 w 4838"/>
              <a:gd name="T222" fmla="+- 0 14734 12303"/>
              <a:gd name="T223" fmla="*/ 14734 h 3077"/>
              <a:gd name="T224" fmla="+- 0 1662 -149"/>
              <a:gd name="T225" fmla="*/ T224 w 4838"/>
              <a:gd name="T226" fmla="+- 0 14635 12303"/>
              <a:gd name="T227" fmla="*/ 14635 h 3077"/>
              <a:gd name="T228" fmla="+- 0 1513 -149"/>
              <a:gd name="T229" fmla="*/ T228 w 4838"/>
              <a:gd name="T230" fmla="+- 0 14536 12303"/>
              <a:gd name="T231" fmla="*/ 14536 h 3077"/>
              <a:gd name="T232" fmla="+- 0 670 -149"/>
              <a:gd name="T233" fmla="*/ T232 w 4838"/>
              <a:gd name="T234" fmla="+- 0 14585 12303"/>
              <a:gd name="T235" fmla="*/ 14585 h 307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</a:cxnLst>
            <a:rect l="0" t="0" r="r" b="b"/>
            <a:pathLst>
              <a:path w="4838" h="3077" extrusionOk="0">
                <a:moveTo>
                  <a:pt x="4267" y="99"/>
                </a:moveTo>
                <a:cubicBezTo>
                  <a:pt x="4219" y="99"/>
                  <a:pt x="4153" y="77"/>
                  <a:pt x="4143" y="75"/>
                </a:cubicBezTo>
                <a:cubicBezTo>
                  <a:pt x="4080" y="63"/>
                  <a:pt x="4054" y="79"/>
                  <a:pt x="4019" y="50"/>
                </a:cubicBezTo>
                <a:cubicBezTo>
                  <a:pt x="3987" y="24"/>
                  <a:pt x="3980" y="29"/>
                  <a:pt x="3919" y="25"/>
                </a:cubicBezTo>
                <a:cubicBezTo>
                  <a:pt x="3685" y="11"/>
                  <a:pt x="3417" y="14"/>
                  <a:pt x="3200" y="50"/>
                </a:cubicBezTo>
                <a:cubicBezTo>
                  <a:pt x="3139" y="60"/>
                  <a:pt x="3031" y="69"/>
                  <a:pt x="3002" y="75"/>
                </a:cubicBezTo>
                <a:cubicBezTo>
                  <a:pt x="2970" y="82"/>
                  <a:pt x="2959" y="93"/>
                  <a:pt x="2927" y="99"/>
                </a:cubicBezTo>
                <a:cubicBezTo>
                  <a:pt x="2883" y="107"/>
                  <a:pt x="2880" y="102"/>
                  <a:pt x="2853" y="124"/>
                </a:cubicBezTo>
                <a:cubicBezTo>
                  <a:pt x="2829" y="143"/>
                  <a:pt x="2814" y="147"/>
                  <a:pt x="2778" y="174"/>
                </a:cubicBezTo>
                <a:cubicBezTo>
                  <a:pt x="2746" y="198"/>
                  <a:pt x="2743" y="198"/>
                  <a:pt x="2704" y="223"/>
                </a:cubicBezTo>
                <a:cubicBezTo>
                  <a:pt x="2679" y="239"/>
                  <a:pt x="2694" y="267"/>
                  <a:pt x="2679" y="298"/>
                </a:cubicBezTo>
                <a:cubicBezTo>
                  <a:pt x="2668" y="319"/>
                  <a:pt x="2657" y="322"/>
                  <a:pt x="2654" y="372"/>
                </a:cubicBezTo>
                <a:cubicBezTo>
                  <a:pt x="2650" y="431"/>
                  <a:pt x="2675" y="499"/>
                  <a:pt x="2679" y="521"/>
                </a:cubicBezTo>
                <a:cubicBezTo>
                  <a:pt x="2694" y="594"/>
                  <a:pt x="2679" y="539"/>
                  <a:pt x="2729" y="571"/>
                </a:cubicBezTo>
                <a:cubicBezTo>
                  <a:pt x="2754" y="587"/>
                  <a:pt x="2738" y="615"/>
                  <a:pt x="2753" y="645"/>
                </a:cubicBezTo>
                <a:cubicBezTo>
                  <a:pt x="2765" y="670"/>
                  <a:pt x="2800" y="656"/>
                  <a:pt x="2828" y="670"/>
                </a:cubicBezTo>
                <a:cubicBezTo>
                  <a:pt x="2861" y="687"/>
                  <a:pt x="2852" y="692"/>
                  <a:pt x="2902" y="695"/>
                </a:cubicBezTo>
                <a:cubicBezTo>
                  <a:pt x="2945" y="698"/>
                  <a:pt x="2952" y="700"/>
                  <a:pt x="2977" y="719"/>
                </a:cubicBezTo>
                <a:cubicBezTo>
                  <a:pt x="2990" y="729"/>
                  <a:pt x="3041" y="755"/>
                  <a:pt x="3051" y="769"/>
                </a:cubicBezTo>
                <a:cubicBezTo>
                  <a:pt x="3093" y="824"/>
                  <a:pt x="3077" y="791"/>
                  <a:pt x="3126" y="819"/>
                </a:cubicBezTo>
                <a:cubicBezTo>
                  <a:pt x="3139" y="826"/>
                  <a:pt x="3173" y="830"/>
                  <a:pt x="3200" y="843"/>
                </a:cubicBezTo>
                <a:cubicBezTo>
                  <a:pt x="3214" y="850"/>
                  <a:pt x="3261" y="856"/>
                  <a:pt x="3274" y="868"/>
                </a:cubicBezTo>
                <a:cubicBezTo>
                  <a:pt x="3320" y="911"/>
                  <a:pt x="3284" y="910"/>
                  <a:pt x="3349" y="918"/>
                </a:cubicBezTo>
                <a:cubicBezTo>
                  <a:pt x="3475" y="933"/>
                  <a:pt x="3611" y="912"/>
                  <a:pt x="3721" y="893"/>
                </a:cubicBezTo>
                <a:cubicBezTo>
                  <a:pt x="3770" y="885"/>
                  <a:pt x="3830" y="875"/>
                  <a:pt x="3870" y="868"/>
                </a:cubicBezTo>
                <a:cubicBezTo>
                  <a:pt x="3903" y="862"/>
                  <a:pt x="3968" y="843"/>
                  <a:pt x="3969" y="843"/>
                </a:cubicBezTo>
                <a:cubicBezTo>
                  <a:pt x="4005" y="836"/>
                  <a:pt x="4087" y="820"/>
                  <a:pt x="4093" y="819"/>
                </a:cubicBezTo>
                <a:cubicBezTo>
                  <a:pt x="4125" y="813"/>
                  <a:pt x="4135" y="801"/>
                  <a:pt x="4167" y="794"/>
                </a:cubicBezTo>
                <a:cubicBezTo>
                  <a:pt x="4228" y="782"/>
                  <a:pt x="4228" y="776"/>
                  <a:pt x="4267" y="769"/>
                </a:cubicBezTo>
                <a:cubicBezTo>
                  <a:pt x="4321" y="759"/>
                  <a:pt x="4343" y="765"/>
                  <a:pt x="4391" y="744"/>
                </a:cubicBezTo>
                <a:cubicBezTo>
                  <a:pt x="4425" y="729"/>
                  <a:pt x="4449" y="721"/>
                  <a:pt x="4490" y="719"/>
                </a:cubicBezTo>
                <a:cubicBezTo>
                  <a:pt x="4544" y="716"/>
                  <a:pt x="4524" y="703"/>
                  <a:pt x="4564" y="695"/>
                </a:cubicBezTo>
                <a:cubicBezTo>
                  <a:pt x="4597" y="689"/>
                  <a:pt x="4606" y="677"/>
                  <a:pt x="4639" y="670"/>
                </a:cubicBezTo>
                <a:cubicBezTo>
                  <a:pt x="4671" y="663"/>
                  <a:pt x="4681" y="651"/>
                  <a:pt x="4713" y="645"/>
                </a:cubicBezTo>
                <a:cubicBezTo>
                  <a:pt x="4757" y="636"/>
                  <a:pt x="4760" y="642"/>
                  <a:pt x="4787" y="620"/>
                </a:cubicBezTo>
                <a:cubicBezTo>
                  <a:pt x="4807" y="604"/>
                  <a:pt x="4810" y="583"/>
                  <a:pt x="4812" y="546"/>
                </a:cubicBezTo>
                <a:cubicBezTo>
                  <a:pt x="4816" y="476"/>
                  <a:pt x="4830" y="382"/>
                  <a:pt x="4837" y="347"/>
                </a:cubicBezTo>
                <a:cubicBezTo>
                  <a:pt x="4846" y="302"/>
                  <a:pt x="4837" y="245"/>
                  <a:pt x="4837" y="199"/>
                </a:cubicBezTo>
                <a:cubicBezTo>
                  <a:pt x="4759" y="188"/>
                  <a:pt x="4801" y="184"/>
                  <a:pt x="4763" y="149"/>
                </a:cubicBezTo>
                <a:cubicBezTo>
                  <a:pt x="4748" y="135"/>
                  <a:pt x="4729" y="114"/>
                  <a:pt x="4713" y="99"/>
                </a:cubicBezTo>
                <a:cubicBezTo>
                  <a:pt x="4697" y="84"/>
                  <a:pt x="4678" y="66"/>
                  <a:pt x="4663" y="50"/>
                </a:cubicBezTo>
                <a:cubicBezTo>
                  <a:pt x="4633" y="19"/>
                  <a:pt x="4640" y="43"/>
                  <a:pt x="4589" y="25"/>
                </a:cubicBezTo>
                <a:cubicBezTo>
                  <a:pt x="4577" y="21"/>
                  <a:pt x="4534" y="0"/>
                  <a:pt x="4490" y="0"/>
                </a:cubicBezTo>
                <a:cubicBezTo>
                  <a:pt x="4325" y="0"/>
                  <a:pt x="4159" y="0"/>
                  <a:pt x="3994" y="0"/>
                </a:cubicBezTo>
              </a:path>
              <a:path w="4838" h="3077" extrusionOk="0">
                <a:moveTo>
                  <a:pt x="2257" y="1464"/>
                </a:moveTo>
                <a:cubicBezTo>
                  <a:pt x="2216" y="1460"/>
                  <a:pt x="2199" y="1443"/>
                  <a:pt x="2158" y="1439"/>
                </a:cubicBezTo>
                <a:cubicBezTo>
                  <a:pt x="1983" y="1421"/>
                  <a:pt x="1747" y="1447"/>
                  <a:pt x="1612" y="1464"/>
                </a:cubicBezTo>
                <a:cubicBezTo>
                  <a:pt x="1580" y="1468"/>
                  <a:pt x="1570" y="1483"/>
                  <a:pt x="1538" y="1488"/>
                </a:cubicBezTo>
                <a:cubicBezTo>
                  <a:pt x="1484" y="1497"/>
                  <a:pt x="1461" y="1493"/>
                  <a:pt x="1414" y="1513"/>
                </a:cubicBezTo>
                <a:cubicBezTo>
                  <a:pt x="1376" y="1529"/>
                  <a:pt x="1370" y="1527"/>
                  <a:pt x="1340" y="1538"/>
                </a:cubicBezTo>
                <a:cubicBezTo>
                  <a:pt x="1301" y="1553"/>
                  <a:pt x="1304" y="1573"/>
                  <a:pt x="1265" y="1588"/>
                </a:cubicBezTo>
                <a:cubicBezTo>
                  <a:pt x="1238" y="1599"/>
                  <a:pt x="1186" y="1590"/>
                  <a:pt x="1166" y="1612"/>
                </a:cubicBezTo>
                <a:cubicBezTo>
                  <a:pt x="1142" y="1637"/>
                  <a:pt x="1150" y="1643"/>
                  <a:pt x="1116" y="1662"/>
                </a:cubicBezTo>
                <a:cubicBezTo>
                  <a:pt x="1083" y="1680"/>
                  <a:pt x="1086" y="1680"/>
                  <a:pt x="1067" y="1712"/>
                </a:cubicBezTo>
                <a:cubicBezTo>
                  <a:pt x="1054" y="1733"/>
                  <a:pt x="1045" y="1769"/>
                  <a:pt x="1042" y="1786"/>
                </a:cubicBezTo>
                <a:cubicBezTo>
                  <a:pt x="1034" y="1831"/>
                  <a:pt x="1021" y="1900"/>
                  <a:pt x="1017" y="1935"/>
                </a:cubicBezTo>
                <a:cubicBezTo>
                  <a:pt x="1008" y="2005"/>
                  <a:pt x="1027" y="2074"/>
                  <a:pt x="1042" y="2109"/>
                </a:cubicBezTo>
                <a:cubicBezTo>
                  <a:pt x="1059" y="2148"/>
                  <a:pt x="1051" y="2152"/>
                  <a:pt x="1067" y="2183"/>
                </a:cubicBezTo>
                <a:cubicBezTo>
                  <a:pt x="1074" y="2198"/>
                  <a:pt x="1089" y="2246"/>
                  <a:pt x="1116" y="2257"/>
                </a:cubicBezTo>
                <a:cubicBezTo>
                  <a:pt x="1162" y="2276"/>
                  <a:pt x="1191" y="2276"/>
                  <a:pt x="1240" y="2282"/>
                </a:cubicBezTo>
                <a:cubicBezTo>
                  <a:pt x="1310" y="2291"/>
                  <a:pt x="1375" y="2290"/>
                  <a:pt x="1414" y="2307"/>
                </a:cubicBezTo>
                <a:cubicBezTo>
                  <a:pt x="1454" y="2324"/>
                  <a:pt x="1457" y="2316"/>
                  <a:pt x="1488" y="2332"/>
                </a:cubicBezTo>
                <a:cubicBezTo>
                  <a:pt x="1509" y="2343"/>
                  <a:pt x="1513" y="2353"/>
                  <a:pt x="1563" y="2357"/>
                </a:cubicBezTo>
                <a:cubicBezTo>
                  <a:pt x="1660" y="2365"/>
                  <a:pt x="1754" y="2342"/>
                  <a:pt x="1836" y="2332"/>
                </a:cubicBezTo>
                <a:cubicBezTo>
                  <a:pt x="1877" y="2327"/>
                  <a:pt x="1894" y="2314"/>
                  <a:pt x="1935" y="2307"/>
                </a:cubicBezTo>
                <a:cubicBezTo>
                  <a:pt x="1989" y="2298"/>
                  <a:pt x="2032" y="2301"/>
                  <a:pt x="2084" y="2282"/>
                </a:cubicBezTo>
                <a:cubicBezTo>
                  <a:pt x="2118" y="2270"/>
                  <a:pt x="2147" y="2268"/>
                  <a:pt x="2183" y="2257"/>
                </a:cubicBezTo>
                <a:cubicBezTo>
                  <a:pt x="2214" y="2247"/>
                  <a:pt x="2252" y="2237"/>
                  <a:pt x="2282" y="2233"/>
                </a:cubicBezTo>
                <a:cubicBezTo>
                  <a:pt x="2371" y="2222"/>
                  <a:pt x="2448" y="2247"/>
                  <a:pt x="2530" y="2257"/>
                </a:cubicBezTo>
                <a:cubicBezTo>
                  <a:pt x="2568" y="2262"/>
                  <a:pt x="2651" y="2282"/>
                  <a:pt x="2654" y="2282"/>
                </a:cubicBezTo>
                <a:cubicBezTo>
                  <a:pt x="2719" y="2290"/>
                  <a:pt x="2799" y="2300"/>
                  <a:pt x="2853" y="2307"/>
                </a:cubicBezTo>
                <a:cubicBezTo>
                  <a:pt x="2886" y="2311"/>
                  <a:pt x="2894" y="2326"/>
                  <a:pt x="2927" y="2332"/>
                </a:cubicBezTo>
                <a:cubicBezTo>
                  <a:pt x="3033" y="2351"/>
                  <a:pt x="3184" y="2315"/>
                  <a:pt x="3250" y="2307"/>
                </a:cubicBezTo>
                <a:cubicBezTo>
                  <a:pt x="3298" y="2301"/>
                  <a:pt x="3303" y="2292"/>
                  <a:pt x="3324" y="2282"/>
                </a:cubicBezTo>
                <a:cubicBezTo>
                  <a:pt x="3364" y="2262"/>
                  <a:pt x="3378" y="2260"/>
                  <a:pt x="3398" y="2233"/>
                </a:cubicBezTo>
                <a:cubicBezTo>
                  <a:pt x="3420" y="2204"/>
                  <a:pt x="3407" y="2199"/>
                  <a:pt x="3423" y="2158"/>
                </a:cubicBezTo>
                <a:cubicBezTo>
                  <a:pt x="3434" y="2131"/>
                  <a:pt x="3445" y="2086"/>
                  <a:pt x="3448" y="2059"/>
                </a:cubicBezTo>
                <a:cubicBezTo>
                  <a:pt x="3466" y="1914"/>
                  <a:pt x="3436" y="1717"/>
                  <a:pt x="3423" y="1612"/>
                </a:cubicBezTo>
                <a:cubicBezTo>
                  <a:pt x="3420" y="1588"/>
                  <a:pt x="3425" y="1562"/>
                  <a:pt x="3423" y="1538"/>
                </a:cubicBezTo>
                <a:cubicBezTo>
                  <a:pt x="3364" y="1538"/>
                  <a:pt x="3271" y="1516"/>
                  <a:pt x="3250" y="1513"/>
                </a:cubicBezTo>
                <a:cubicBezTo>
                  <a:pt x="3153" y="1501"/>
                  <a:pt x="3037" y="1499"/>
                  <a:pt x="2952" y="1488"/>
                </a:cubicBezTo>
                <a:cubicBezTo>
                  <a:pt x="2903" y="1482"/>
                  <a:pt x="2842" y="1469"/>
                  <a:pt x="2803" y="1464"/>
                </a:cubicBezTo>
                <a:cubicBezTo>
                  <a:pt x="2770" y="1460"/>
                  <a:pt x="2762" y="1445"/>
                  <a:pt x="2729" y="1439"/>
                </a:cubicBezTo>
                <a:cubicBezTo>
                  <a:pt x="2634" y="1423"/>
                  <a:pt x="2466" y="1422"/>
                  <a:pt x="2406" y="1414"/>
                </a:cubicBezTo>
                <a:cubicBezTo>
                  <a:pt x="2351" y="1407"/>
                  <a:pt x="2289" y="1414"/>
                  <a:pt x="2233" y="1414"/>
                </a:cubicBezTo>
              </a:path>
              <a:path w="4838" h="3077" extrusionOk="0">
                <a:moveTo>
                  <a:pt x="670" y="2257"/>
                </a:moveTo>
                <a:cubicBezTo>
                  <a:pt x="618" y="2264"/>
                  <a:pt x="634" y="2274"/>
                  <a:pt x="595" y="2282"/>
                </a:cubicBezTo>
                <a:cubicBezTo>
                  <a:pt x="432" y="2315"/>
                  <a:pt x="136" y="2218"/>
                  <a:pt x="25" y="2307"/>
                </a:cubicBezTo>
                <a:cubicBezTo>
                  <a:pt x="-5" y="2331"/>
                  <a:pt x="3" y="2328"/>
                  <a:pt x="0" y="2381"/>
                </a:cubicBezTo>
                <a:cubicBezTo>
                  <a:pt x="-4" y="2453"/>
                  <a:pt x="5" y="2517"/>
                  <a:pt x="25" y="2555"/>
                </a:cubicBezTo>
                <a:cubicBezTo>
                  <a:pt x="41" y="2584"/>
                  <a:pt x="36" y="2625"/>
                  <a:pt x="50" y="2654"/>
                </a:cubicBezTo>
                <a:cubicBezTo>
                  <a:pt x="52" y="2658"/>
                  <a:pt x="65" y="2708"/>
                  <a:pt x="75" y="2729"/>
                </a:cubicBezTo>
                <a:cubicBezTo>
                  <a:pt x="81" y="2741"/>
                  <a:pt x="112" y="2789"/>
                  <a:pt x="124" y="2803"/>
                </a:cubicBezTo>
                <a:cubicBezTo>
                  <a:pt x="145" y="2829"/>
                  <a:pt x="142" y="2844"/>
                  <a:pt x="174" y="2853"/>
                </a:cubicBezTo>
                <a:cubicBezTo>
                  <a:pt x="216" y="2865"/>
                  <a:pt x="220" y="2855"/>
                  <a:pt x="248" y="2877"/>
                </a:cubicBezTo>
                <a:cubicBezTo>
                  <a:pt x="281" y="2903"/>
                  <a:pt x="261" y="2933"/>
                  <a:pt x="298" y="2952"/>
                </a:cubicBezTo>
                <a:cubicBezTo>
                  <a:pt x="325" y="2966"/>
                  <a:pt x="350" y="2973"/>
                  <a:pt x="372" y="2977"/>
                </a:cubicBezTo>
                <a:cubicBezTo>
                  <a:pt x="427" y="2988"/>
                  <a:pt x="416" y="2982"/>
                  <a:pt x="471" y="3001"/>
                </a:cubicBezTo>
                <a:cubicBezTo>
                  <a:pt x="474" y="3002"/>
                  <a:pt x="540" y="3048"/>
                  <a:pt x="546" y="3051"/>
                </a:cubicBezTo>
                <a:cubicBezTo>
                  <a:pt x="578" y="3068"/>
                  <a:pt x="606" y="3074"/>
                  <a:pt x="645" y="3076"/>
                </a:cubicBezTo>
                <a:cubicBezTo>
                  <a:pt x="764" y="3083"/>
                  <a:pt x="888" y="3068"/>
                  <a:pt x="992" y="3051"/>
                </a:cubicBezTo>
                <a:cubicBezTo>
                  <a:pt x="1088" y="3036"/>
                  <a:pt x="1205" y="3038"/>
                  <a:pt x="1290" y="3026"/>
                </a:cubicBezTo>
                <a:cubicBezTo>
                  <a:pt x="1349" y="3018"/>
                  <a:pt x="1415" y="3009"/>
                  <a:pt x="1464" y="3001"/>
                </a:cubicBezTo>
                <a:cubicBezTo>
                  <a:pt x="1503" y="2994"/>
                  <a:pt x="1529" y="2992"/>
                  <a:pt x="1563" y="2977"/>
                </a:cubicBezTo>
                <a:cubicBezTo>
                  <a:pt x="1588" y="2966"/>
                  <a:pt x="1636" y="2933"/>
                  <a:pt x="1662" y="2927"/>
                </a:cubicBezTo>
                <a:cubicBezTo>
                  <a:pt x="1790" y="2898"/>
                  <a:pt x="1986" y="2922"/>
                  <a:pt x="2084" y="2902"/>
                </a:cubicBezTo>
                <a:cubicBezTo>
                  <a:pt x="2137" y="2891"/>
                  <a:pt x="2131" y="2912"/>
                  <a:pt x="2158" y="2877"/>
                </a:cubicBezTo>
                <a:cubicBezTo>
                  <a:pt x="2188" y="2838"/>
                  <a:pt x="2180" y="2827"/>
                  <a:pt x="2183" y="2778"/>
                </a:cubicBezTo>
                <a:cubicBezTo>
                  <a:pt x="2187" y="2703"/>
                  <a:pt x="2195" y="2615"/>
                  <a:pt x="2158" y="2555"/>
                </a:cubicBezTo>
                <a:cubicBezTo>
                  <a:pt x="2157" y="2553"/>
                  <a:pt x="2110" y="2481"/>
                  <a:pt x="2109" y="2481"/>
                </a:cubicBezTo>
                <a:cubicBezTo>
                  <a:pt x="2088" y="2473"/>
                  <a:pt x="2008" y="2481"/>
                  <a:pt x="1985" y="2481"/>
                </a:cubicBezTo>
                <a:cubicBezTo>
                  <a:pt x="1962" y="2411"/>
                  <a:pt x="1989" y="2465"/>
                  <a:pt x="1935" y="2431"/>
                </a:cubicBezTo>
                <a:cubicBezTo>
                  <a:pt x="1929" y="2427"/>
                  <a:pt x="1893" y="2389"/>
                  <a:pt x="1885" y="2381"/>
                </a:cubicBezTo>
                <a:cubicBezTo>
                  <a:pt x="1858" y="2354"/>
                  <a:pt x="1845" y="2357"/>
                  <a:pt x="1811" y="2332"/>
                </a:cubicBezTo>
                <a:cubicBezTo>
                  <a:pt x="1795" y="2320"/>
                  <a:pt x="1750" y="2268"/>
                  <a:pt x="1737" y="2257"/>
                </a:cubicBezTo>
                <a:cubicBezTo>
                  <a:pt x="1715" y="2237"/>
                  <a:pt x="1703" y="2235"/>
                  <a:pt x="1662" y="2233"/>
                </a:cubicBezTo>
                <a:cubicBezTo>
                  <a:pt x="1434" y="2220"/>
                  <a:pt x="1131" y="2221"/>
                  <a:pt x="943" y="2257"/>
                </a:cubicBezTo>
                <a:cubicBezTo>
                  <a:pt x="894" y="2266"/>
                  <a:pt x="868" y="2274"/>
                  <a:pt x="819" y="2282"/>
                </a:cubicBezTo>
                <a:cubicBezTo>
                  <a:pt x="741" y="2295"/>
                  <a:pt x="650" y="2282"/>
                  <a:pt x="571" y="2282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54350" y="4964113"/>
            <a:ext cx="990600" cy="314325"/>
          </a:xfrm>
          <a:custGeom>
            <a:avLst/>
            <a:gdLst>
              <a:gd name="T0" fmla="+- 0 8880 8483"/>
              <a:gd name="T1" fmla="*/ T0 w 2755"/>
              <a:gd name="T2" fmla="+- 0 13891 13791"/>
              <a:gd name="T3" fmla="*/ 13891 h 870"/>
              <a:gd name="T4" fmla="+- 0 8828 8483"/>
              <a:gd name="T5" fmla="*/ T4 w 2755"/>
              <a:gd name="T6" fmla="+- 0 13865 13791"/>
              <a:gd name="T7" fmla="*/ 13865 h 870"/>
              <a:gd name="T8" fmla="+- 0 8794 8483"/>
              <a:gd name="T9" fmla="*/ T8 w 2755"/>
              <a:gd name="T10" fmla="+- 0 13850 13791"/>
              <a:gd name="T11" fmla="*/ 13850 h 870"/>
              <a:gd name="T12" fmla="+- 0 8731 8483"/>
              <a:gd name="T13" fmla="*/ T12 w 2755"/>
              <a:gd name="T14" fmla="+- 0 13841 13791"/>
              <a:gd name="T15" fmla="*/ 13841 h 870"/>
              <a:gd name="T16" fmla="+- 0 8698 8483"/>
              <a:gd name="T17" fmla="*/ T16 w 2755"/>
              <a:gd name="T18" fmla="+- 0 13836 13791"/>
              <a:gd name="T19" fmla="*/ 13836 h 870"/>
              <a:gd name="T20" fmla="+- 0 8690 8483"/>
              <a:gd name="T21" fmla="*/ T20 w 2755"/>
              <a:gd name="T22" fmla="+- 0 13819 13791"/>
              <a:gd name="T23" fmla="*/ 13819 h 870"/>
              <a:gd name="T24" fmla="+- 0 8657 8483"/>
              <a:gd name="T25" fmla="*/ T24 w 2755"/>
              <a:gd name="T26" fmla="+- 0 13816 13791"/>
              <a:gd name="T27" fmla="*/ 13816 h 870"/>
              <a:gd name="T28" fmla="+- 0 8600 8483"/>
              <a:gd name="T29" fmla="*/ T28 w 2755"/>
              <a:gd name="T30" fmla="+- 0 13810 13791"/>
              <a:gd name="T31" fmla="*/ 13810 h 870"/>
              <a:gd name="T32" fmla="+- 0 8540 8483"/>
              <a:gd name="T33" fmla="*/ T32 w 2755"/>
              <a:gd name="T34" fmla="+- 0 13816 13791"/>
              <a:gd name="T35" fmla="*/ 13816 h 870"/>
              <a:gd name="T36" fmla="+- 0 8483 8483"/>
              <a:gd name="T37" fmla="*/ T36 w 2755"/>
              <a:gd name="T38" fmla="+- 0 13816 13791"/>
              <a:gd name="T39" fmla="*/ 13816 h 870"/>
              <a:gd name="T40" fmla="+- 0 8501 8483"/>
              <a:gd name="T41" fmla="*/ T40 w 2755"/>
              <a:gd name="T42" fmla="+- 0 13851 13791"/>
              <a:gd name="T43" fmla="*/ 13851 h 870"/>
              <a:gd name="T44" fmla="+- 0 8525 8483"/>
              <a:gd name="T45" fmla="*/ T44 w 2755"/>
              <a:gd name="T46" fmla="+- 0 13862 13791"/>
              <a:gd name="T47" fmla="*/ 13862 h 870"/>
              <a:gd name="T48" fmla="+- 0 8533 8483"/>
              <a:gd name="T49" fmla="*/ T48 w 2755"/>
              <a:gd name="T50" fmla="+- 0 13891 13791"/>
              <a:gd name="T51" fmla="*/ 13891 h 870"/>
              <a:gd name="T52" fmla="+- 0 8550 8483"/>
              <a:gd name="T53" fmla="*/ T52 w 2755"/>
              <a:gd name="T54" fmla="+- 0 13952 13791"/>
              <a:gd name="T55" fmla="*/ 13952 h 870"/>
              <a:gd name="T56" fmla="+- 0 8554 8483"/>
              <a:gd name="T57" fmla="*/ T56 w 2755"/>
              <a:gd name="T58" fmla="+- 0 14109 13791"/>
              <a:gd name="T59" fmla="*/ 14109 h 870"/>
              <a:gd name="T60" fmla="+- 0 8558 8483"/>
              <a:gd name="T61" fmla="*/ T60 w 2755"/>
              <a:gd name="T62" fmla="+- 0 14139 13791"/>
              <a:gd name="T63" fmla="*/ 14139 h 870"/>
              <a:gd name="T64" fmla="+- 0 8562 8483"/>
              <a:gd name="T65" fmla="*/ T64 w 2755"/>
              <a:gd name="T66" fmla="+- 0 14172 13791"/>
              <a:gd name="T67" fmla="*/ 14172 h 870"/>
              <a:gd name="T68" fmla="+- 0 8582 8483"/>
              <a:gd name="T69" fmla="*/ T68 w 2755"/>
              <a:gd name="T70" fmla="+- 0 14237 13791"/>
              <a:gd name="T71" fmla="*/ 14237 h 870"/>
              <a:gd name="T72" fmla="+- 0 8582 8483"/>
              <a:gd name="T73" fmla="*/ T72 w 2755"/>
              <a:gd name="T74" fmla="+- 0 14238 13791"/>
              <a:gd name="T75" fmla="*/ 14238 h 870"/>
              <a:gd name="T76" fmla="+- 0 8594 8483"/>
              <a:gd name="T77" fmla="*/ T76 w 2755"/>
              <a:gd name="T78" fmla="+- 0 14306 13791"/>
              <a:gd name="T79" fmla="*/ 14306 h 870"/>
              <a:gd name="T80" fmla="+- 0 8590 8483"/>
              <a:gd name="T81" fmla="*/ T80 w 2755"/>
              <a:gd name="T82" fmla="+- 0 14373 13791"/>
              <a:gd name="T83" fmla="*/ 14373 h 870"/>
              <a:gd name="T84" fmla="+- 0 8607 8483"/>
              <a:gd name="T85" fmla="*/ T84 w 2755"/>
              <a:gd name="T86" fmla="+- 0 14412 13791"/>
              <a:gd name="T87" fmla="*/ 14412 h 870"/>
              <a:gd name="T88" fmla="+- 0 8623 8483"/>
              <a:gd name="T89" fmla="*/ T88 w 2755"/>
              <a:gd name="T90" fmla="+- 0 14449 13791"/>
              <a:gd name="T91" fmla="*/ 14449 h 870"/>
              <a:gd name="T92" fmla="+- 0 8637 8483"/>
              <a:gd name="T93" fmla="*/ T92 w 2755"/>
              <a:gd name="T94" fmla="+- 0 14470 13791"/>
              <a:gd name="T95" fmla="*/ 14470 h 870"/>
              <a:gd name="T96" fmla="+- 0 8657 8483"/>
              <a:gd name="T97" fmla="*/ T96 w 2755"/>
              <a:gd name="T98" fmla="+- 0 14486 13791"/>
              <a:gd name="T99" fmla="*/ 14486 h 870"/>
              <a:gd name="T100" fmla="+- 0 8689 8483"/>
              <a:gd name="T101" fmla="*/ T100 w 2755"/>
              <a:gd name="T102" fmla="+- 0 14512 13791"/>
              <a:gd name="T103" fmla="*/ 14512 h 870"/>
              <a:gd name="T104" fmla="+- 0 8667 8483"/>
              <a:gd name="T105" fmla="*/ T104 w 2755"/>
              <a:gd name="T106" fmla="+- 0 14547 13791"/>
              <a:gd name="T107" fmla="*/ 14547 h 870"/>
              <a:gd name="T108" fmla="+- 0 8706 8483"/>
              <a:gd name="T109" fmla="*/ T108 w 2755"/>
              <a:gd name="T110" fmla="+- 0 14560 13791"/>
              <a:gd name="T111" fmla="*/ 14560 h 870"/>
              <a:gd name="T112" fmla="+- 0 8762 8483"/>
              <a:gd name="T113" fmla="*/ T112 w 2755"/>
              <a:gd name="T114" fmla="+- 0 14579 13791"/>
              <a:gd name="T115" fmla="*/ 14579 h 870"/>
              <a:gd name="T116" fmla="+- 0 8814 8483"/>
              <a:gd name="T117" fmla="*/ T116 w 2755"/>
              <a:gd name="T118" fmla="+- 0 14541 13791"/>
              <a:gd name="T119" fmla="*/ 14541 h 870"/>
              <a:gd name="T120" fmla="+- 0 8855 8483"/>
              <a:gd name="T121" fmla="*/ T120 w 2755"/>
              <a:gd name="T122" fmla="+- 0 14536 13791"/>
              <a:gd name="T123" fmla="*/ 14536 h 870"/>
              <a:gd name="T124" fmla="+- 0 8923 8483"/>
              <a:gd name="T125" fmla="*/ T124 w 2755"/>
              <a:gd name="T126" fmla="+- 0 14528 13791"/>
              <a:gd name="T127" fmla="*/ 14528 h 870"/>
              <a:gd name="T128" fmla="+- 0 9048 8483"/>
              <a:gd name="T129" fmla="*/ T128 w 2755"/>
              <a:gd name="T130" fmla="+- 0 14515 13791"/>
              <a:gd name="T131" fmla="*/ 14515 h 870"/>
              <a:gd name="T132" fmla="+- 0 9079 8483"/>
              <a:gd name="T133" fmla="*/ T132 w 2755"/>
              <a:gd name="T134" fmla="+- 0 14511 13791"/>
              <a:gd name="T135" fmla="*/ 14511 h 870"/>
              <a:gd name="T136" fmla="+- 0 9238 8483"/>
              <a:gd name="T137" fmla="*/ T136 w 2755"/>
              <a:gd name="T138" fmla="+- 0 14491 13791"/>
              <a:gd name="T139" fmla="*/ 14491 h 870"/>
              <a:gd name="T140" fmla="+- 0 9456 8483"/>
              <a:gd name="T141" fmla="*/ T140 w 2755"/>
              <a:gd name="T142" fmla="+- 0 14521 13791"/>
              <a:gd name="T143" fmla="*/ 14521 h 870"/>
              <a:gd name="T144" fmla="+- 0 9575 8483"/>
              <a:gd name="T145" fmla="*/ T144 w 2755"/>
              <a:gd name="T146" fmla="+- 0 14536 13791"/>
              <a:gd name="T147" fmla="*/ 14536 h 870"/>
              <a:gd name="T148" fmla="+- 0 9616 8483"/>
              <a:gd name="T149" fmla="*/ T148 w 2755"/>
              <a:gd name="T150" fmla="+- 0 14541 13791"/>
              <a:gd name="T151" fmla="*/ 14541 h 870"/>
              <a:gd name="T152" fmla="+- 0 9668 8483"/>
              <a:gd name="T153" fmla="*/ T152 w 2755"/>
              <a:gd name="T154" fmla="+- 0 14556 13791"/>
              <a:gd name="T155" fmla="*/ 14556 h 870"/>
              <a:gd name="T156" fmla="+- 0 9699 8483"/>
              <a:gd name="T157" fmla="*/ T156 w 2755"/>
              <a:gd name="T158" fmla="+- 0 14560 13791"/>
              <a:gd name="T159" fmla="*/ 14560 h 870"/>
              <a:gd name="T160" fmla="+- 0 9736 8483"/>
              <a:gd name="T161" fmla="*/ T160 w 2755"/>
              <a:gd name="T162" fmla="+- 0 14565 13791"/>
              <a:gd name="T163" fmla="*/ 14565 h 870"/>
              <a:gd name="T164" fmla="+- 0 9770 8483"/>
              <a:gd name="T165" fmla="*/ T164 w 2755"/>
              <a:gd name="T166" fmla="+- 0 14580 13791"/>
              <a:gd name="T167" fmla="*/ 14580 h 870"/>
              <a:gd name="T168" fmla="+- 0 9798 8483"/>
              <a:gd name="T169" fmla="*/ T168 w 2755"/>
              <a:gd name="T170" fmla="+- 0 14585 13791"/>
              <a:gd name="T171" fmla="*/ 14585 h 870"/>
              <a:gd name="T172" fmla="+- 0 9879 8483"/>
              <a:gd name="T173" fmla="*/ T172 w 2755"/>
              <a:gd name="T174" fmla="+- 0 14599 13791"/>
              <a:gd name="T175" fmla="*/ 14599 h 870"/>
              <a:gd name="T176" fmla="+- 0 9942 8483"/>
              <a:gd name="T177" fmla="*/ T176 w 2755"/>
              <a:gd name="T178" fmla="+- 0 14578 13791"/>
              <a:gd name="T179" fmla="*/ 14578 h 870"/>
              <a:gd name="T180" fmla="+- 0 10021 8483"/>
              <a:gd name="T181" fmla="*/ T180 w 2755"/>
              <a:gd name="T182" fmla="+- 0 14610 13791"/>
              <a:gd name="T183" fmla="*/ 14610 h 870"/>
              <a:gd name="T184" fmla="+- 0 10077 8483"/>
              <a:gd name="T185" fmla="*/ T184 w 2755"/>
              <a:gd name="T186" fmla="+- 0 14633 13791"/>
              <a:gd name="T187" fmla="*/ 14633 h 870"/>
              <a:gd name="T188" fmla="+- 0 10111 8483"/>
              <a:gd name="T189" fmla="*/ T188 w 2755"/>
              <a:gd name="T190" fmla="+- 0 14633 13791"/>
              <a:gd name="T191" fmla="*/ 14633 h 870"/>
              <a:gd name="T192" fmla="+- 0 10170 8483"/>
              <a:gd name="T193" fmla="*/ T192 w 2755"/>
              <a:gd name="T194" fmla="+- 0 14635 13791"/>
              <a:gd name="T195" fmla="*/ 14635 h 870"/>
              <a:gd name="T196" fmla="+- 0 10225 8483"/>
              <a:gd name="T197" fmla="*/ T196 w 2755"/>
              <a:gd name="T198" fmla="+- 0 14637 13791"/>
              <a:gd name="T199" fmla="*/ 14637 h 870"/>
              <a:gd name="T200" fmla="+- 0 10276 8483"/>
              <a:gd name="T201" fmla="*/ T200 w 2755"/>
              <a:gd name="T202" fmla="+- 0 14655 13791"/>
              <a:gd name="T203" fmla="*/ 14655 h 870"/>
              <a:gd name="T204" fmla="+- 0 10319 8483"/>
              <a:gd name="T205" fmla="*/ T204 w 2755"/>
              <a:gd name="T206" fmla="+- 0 14660 13791"/>
              <a:gd name="T207" fmla="*/ 14660 h 870"/>
              <a:gd name="T208" fmla="+- 0 10482 8483"/>
              <a:gd name="T209" fmla="*/ T208 w 2755"/>
              <a:gd name="T210" fmla="+- 0 14681 13791"/>
              <a:gd name="T211" fmla="*/ 14681 h 870"/>
              <a:gd name="T212" fmla="+- 0 10668 8483"/>
              <a:gd name="T213" fmla="*/ T212 w 2755"/>
              <a:gd name="T214" fmla="+- 0 14654 13791"/>
              <a:gd name="T215" fmla="*/ 14654 h 870"/>
              <a:gd name="T216" fmla="+- 0 10815 8483"/>
              <a:gd name="T217" fmla="*/ T216 w 2755"/>
              <a:gd name="T218" fmla="+- 0 14635 13791"/>
              <a:gd name="T219" fmla="*/ 14635 h 870"/>
              <a:gd name="T220" fmla="+- 0 10860 8483"/>
              <a:gd name="T221" fmla="*/ T220 w 2755"/>
              <a:gd name="T222" fmla="+- 0 14629 13791"/>
              <a:gd name="T223" fmla="*/ 14629 h 870"/>
              <a:gd name="T224" fmla="+- 0 10954 8483"/>
              <a:gd name="T225" fmla="*/ T224 w 2755"/>
              <a:gd name="T226" fmla="+- 0 14611 13791"/>
              <a:gd name="T227" fmla="*/ 14611 h 870"/>
              <a:gd name="T228" fmla="+- 0 10964 8483"/>
              <a:gd name="T229" fmla="*/ T228 w 2755"/>
              <a:gd name="T230" fmla="+- 0 14610 13791"/>
              <a:gd name="T231" fmla="*/ 14610 h 870"/>
              <a:gd name="T232" fmla="+- 0 11008 8483"/>
              <a:gd name="T233" fmla="*/ T232 w 2755"/>
              <a:gd name="T234" fmla="+- 0 14604 13791"/>
              <a:gd name="T235" fmla="*/ 14604 h 870"/>
              <a:gd name="T236" fmla="+- 0 11054 8483"/>
              <a:gd name="T237" fmla="*/ T236 w 2755"/>
              <a:gd name="T238" fmla="+- 0 14590 13791"/>
              <a:gd name="T239" fmla="*/ 14590 h 870"/>
              <a:gd name="T240" fmla="+- 0 11088 8483"/>
              <a:gd name="T241" fmla="*/ T240 w 2755"/>
              <a:gd name="T242" fmla="+- 0 14585 13791"/>
              <a:gd name="T243" fmla="*/ 14585 h 870"/>
              <a:gd name="T244" fmla="+- 0 11112 8483"/>
              <a:gd name="T245" fmla="*/ T244 w 2755"/>
              <a:gd name="T246" fmla="+- 0 14585 13791"/>
              <a:gd name="T247" fmla="*/ 14585 h 870"/>
              <a:gd name="T248" fmla="+- 0 11121 8483"/>
              <a:gd name="T249" fmla="*/ T248 w 2755"/>
              <a:gd name="T250" fmla="+- 0 14585 13791"/>
              <a:gd name="T251" fmla="*/ 14585 h 870"/>
              <a:gd name="T252" fmla="+- 0 11137 8483"/>
              <a:gd name="T253" fmla="*/ T252 w 2755"/>
              <a:gd name="T254" fmla="+- 0 14585 13791"/>
              <a:gd name="T255" fmla="*/ 14585 h 87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755" h="870" extrusionOk="0">
                <a:moveTo>
                  <a:pt x="397" y="100"/>
                </a:moveTo>
                <a:cubicBezTo>
                  <a:pt x="345" y="74"/>
                  <a:pt x="311" y="59"/>
                  <a:pt x="248" y="50"/>
                </a:cubicBezTo>
                <a:cubicBezTo>
                  <a:pt x="215" y="45"/>
                  <a:pt x="207" y="28"/>
                  <a:pt x="174" y="25"/>
                </a:cubicBezTo>
                <a:cubicBezTo>
                  <a:pt x="117" y="19"/>
                  <a:pt x="57" y="25"/>
                  <a:pt x="0" y="25"/>
                </a:cubicBezTo>
                <a:cubicBezTo>
                  <a:pt x="18" y="60"/>
                  <a:pt x="42" y="71"/>
                  <a:pt x="50" y="100"/>
                </a:cubicBezTo>
                <a:cubicBezTo>
                  <a:pt x="67" y="161"/>
                  <a:pt x="71" y="318"/>
                  <a:pt x="75" y="348"/>
                </a:cubicBezTo>
                <a:cubicBezTo>
                  <a:pt x="79" y="381"/>
                  <a:pt x="99" y="446"/>
                  <a:pt x="99" y="447"/>
                </a:cubicBezTo>
                <a:cubicBezTo>
                  <a:pt x="111" y="515"/>
                  <a:pt x="107" y="582"/>
                  <a:pt x="124" y="621"/>
                </a:cubicBezTo>
                <a:cubicBezTo>
                  <a:pt x="140" y="658"/>
                  <a:pt x="154" y="679"/>
                  <a:pt x="174" y="695"/>
                </a:cubicBezTo>
                <a:cubicBezTo>
                  <a:pt x="206" y="721"/>
                  <a:pt x="184" y="756"/>
                  <a:pt x="223" y="769"/>
                </a:cubicBezTo>
                <a:cubicBezTo>
                  <a:pt x="279" y="788"/>
                  <a:pt x="331" y="750"/>
                  <a:pt x="372" y="745"/>
                </a:cubicBezTo>
                <a:cubicBezTo>
                  <a:pt x="440" y="737"/>
                  <a:pt x="565" y="724"/>
                  <a:pt x="596" y="720"/>
                </a:cubicBezTo>
                <a:cubicBezTo>
                  <a:pt x="755" y="700"/>
                  <a:pt x="973" y="730"/>
                  <a:pt x="1092" y="745"/>
                </a:cubicBezTo>
                <a:cubicBezTo>
                  <a:pt x="1133" y="750"/>
                  <a:pt x="1185" y="765"/>
                  <a:pt x="1216" y="769"/>
                </a:cubicBezTo>
                <a:cubicBezTo>
                  <a:pt x="1253" y="774"/>
                  <a:pt x="1287" y="789"/>
                  <a:pt x="1315" y="794"/>
                </a:cubicBezTo>
                <a:cubicBezTo>
                  <a:pt x="1396" y="808"/>
                  <a:pt x="1459" y="787"/>
                  <a:pt x="1538" y="819"/>
                </a:cubicBezTo>
                <a:cubicBezTo>
                  <a:pt x="1594" y="842"/>
                  <a:pt x="1628" y="842"/>
                  <a:pt x="1687" y="844"/>
                </a:cubicBezTo>
                <a:cubicBezTo>
                  <a:pt x="1742" y="846"/>
                  <a:pt x="1793" y="864"/>
                  <a:pt x="1836" y="869"/>
                </a:cubicBezTo>
                <a:cubicBezTo>
                  <a:pt x="1999" y="890"/>
                  <a:pt x="2185" y="863"/>
                  <a:pt x="2332" y="844"/>
                </a:cubicBezTo>
                <a:cubicBezTo>
                  <a:pt x="2377" y="838"/>
                  <a:pt x="2471" y="820"/>
                  <a:pt x="2481" y="819"/>
                </a:cubicBezTo>
                <a:cubicBezTo>
                  <a:pt x="2525" y="813"/>
                  <a:pt x="2571" y="799"/>
                  <a:pt x="2605" y="794"/>
                </a:cubicBezTo>
                <a:cubicBezTo>
                  <a:pt x="2629" y="794"/>
                  <a:pt x="2638" y="794"/>
                  <a:pt x="2654" y="794"/>
                </a:cubicBezTo>
                <a:cubicBezTo>
                  <a:pt x="2693" y="748"/>
                  <a:pt x="2634" y="770"/>
                  <a:pt x="2704" y="745"/>
                </a:cubicBezTo>
                <a:cubicBezTo>
                  <a:pt x="2712" y="745"/>
                  <a:pt x="2721" y="745"/>
                  <a:pt x="2729" y="745"/>
                </a:cubicBezTo>
                <a:cubicBezTo>
                  <a:pt x="2742" y="707"/>
                  <a:pt x="2750" y="698"/>
                  <a:pt x="2754" y="670"/>
                </a:cubicBezTo>
                <a:cubicBezTo>
                  <a:pt x="2767" y="572"/>
                  <a:pt x="2757" y="455"/>
                  <a:pt x="2729" y="372"/>
                </a:cubicBezTo>
                <a:cubicBezTo>
                  <a:pt x="2717" y="337"/>
                  <a:pt x="2720" y="305"/>
                  <a:pt x="2704" y="273"/>
                </a:cubicBezTo>
                <a:cubicBezTo>
                  <a:pt x="2693" y="251"/>
                  <a:pt x="2690" y="246"/>
                  <a:pt x="2679" y="224"/>
                </a:cubicBezTo>
                <a:cubicBezTo>
                  <a:pt x="2623" y="205"/>
                  <a:pt x="2637" y="206"/>
                  <a:pt x="2580" y="199"/>
                </a:cubicBezTo>
                <a:cubicBezTo>
                  <a:pt x="2520" y="191"/>
                  <a:pt x="2406" y="177"/>
                  <a:pt x="2381" y="174"/>
                </a:cubicBezTo>
                <a:cubicBezTo>
                  <a:pt x="2318" y="166"/>
                  <a:pt x="2235" y="154"/>
                  <a:pt x="2183" y="149"/>
                </a:cubicBezTo>
                <a:cubicBezTo>
                  <a:pt x="2137" y="144"/>
                  <a:pt x="2102" y="132"/>
                  <a:pt x="2084" y="124"/>
                </a:cubicBezTo>
                <a:cubicBezTo>
                  <a:pt x="2051" y="108"/>
                  <a:pt x="2057" y="92"/>
                  <a:pt x="2034" y="75"/>
                </a:cubicBezTo>
                <a:cubicBezTo>
                  <a:pt x="2006" y="54"/>
                  <a:pt x="1969" y="63"/>
                  <a:pt x="1935" y="50"/>
                </a:cubicBezTo>
                <a:cubicBezTo>
                  <a:pt x="1895" y="34"/>
                  <a:pt x="1855" y="29"/>
                  <a:pt x="1811" y="25"/>
                </a:cubicBezTo>
                <a:cubicBezTo>
                  <a:pt x="1770" y="21"/>
                  <a:pt x="1753" y="5"/>
                  <a:pt x="1712" y="0"/>
                </a:cubicBezTo>
                <a:cubicBezTo>
                  <a:pt x="1613" y="-12"/>
                  <a:pt x="1498" y="-3"/>
                  <a:pt x="1414" y="25"/>
                </a:cubicBezTo>
                <a:cubicBezTo>
                  <a:pt x="1359" y="44"/>
                  <a:pt x="1321" y="66"/>
                  <a:pt x="1265" y="75"/>
                </a:cubicBezTo>
                <a:cubicBezTo>
                  <a:pt x="991" y="118"/>
                  <a:pt x="676" y="75"/>
                  <a:pt x="397" y="75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600" y="228600"/>
            <a:ext cx="58674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    ANTARCTICA</a:t>
            </a:r>
          </a:p>
        </p:txBody>
      </p:sp>
      <p:pic>
        <p:nvPicPr>
          <p:cNvPr id="1026" name="Picture 2" descr="C:\Users\user\Desktop\a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3276600" cy="3276600"/>
          </a:xfrm>
          <a:prstGeom prst="rect">
            <a:avLst/>
          </a:prstGeom>
          <a:noFill/>
        </p:spPr>
      </p:pic>
      <p:pic>
        <p:nvPicPr>
          <p:cNvPr id="3" name="Picture 3" descr="C:\Users\user\Desktop\a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990600"/>
            <a:ext cx="5410200" cy="28956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8600" y="4267200"/>
            <a:ext cx="8686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	</a:t>
            </a:r>
            <a:r>
              <a:rPr lang="en-US" sz="2000" b="1" dirty="0"/>
              <a:t>Antarctica, the southernmost continent and site of the South Pole, is a virtually uninhabited, ice-covered landmass. Most cruises to the continent visit the Antarctic Peninsula, which stretches toward South America. </a:t>
            </a:r>
          </a:p>
          <a:p>
            <a:pPr algn="just"/>
            <a:r>
              <a:rPr lang="en-US" sz="2000" b="1" dirty="0"/>
              <a:t>	It’s known for the </a:t>
            </a:r>
            <a:r>
              <a:rPr lang="en-US" sz="2000" b="1" dirty="0" err="1"/>
              <a:t>Lemaire</a:t>
            </a:r>
            <a:r>
              <a:rPr lang="en-US" sz="2000" b="1" dirty="0"/>
              <a:t> Channel and Paradise Harbor, striking, iceberg-flanked passageways, and Port </a:t>
            </a:r>
            <a:r>
              <a:rPr lang="en-US" sz="2000" b="1" dirty="0" err="1"/>
              <a:t>Lockroy</a:t>
            </a:r>
            <a:r>
              <a:rPr lang="en-US" sz="2000" b="1" dirty="0"/>
              <a:t>, a former British research station turned museum. The peninsula’s isolated terrain also shelters rich wildlife, including many penguins.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4     </a:t>
            </a:r>
            <a:r>
              <a:rPr lang="en-US" sz="2000" b="1" dirty="0">
                <a:solidFill>
                  <a:srgbClr val="FF0000"/>
                </a:solidFill>
              </a:rPr>
              <a:t>Para 2 </a:t>
            </a:r>
            <a:r>
              <a:rPr lang="en-US" sz="2000" b="1" dirty="0"/>
              <a:t>= “Six hundred and fifty………..bottom of the world”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878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….. =   10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lakhs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United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(phrase) =  Plant and animal life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Animals whose females breastfeed  their young ones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Understanding / Insight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Importance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Very surprising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bend as a result of force</a:t>
            </a:r>
          </a:p>
          <a:p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… =  Extremely cold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… =  Empty of people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Name the southern supercontinent  that existed  6500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lakh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years ago ?</a:t>
            </a:r>
          </a:p>
          <a:p>
            <a:pPr marL="457200" indent="-457200"/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Which were the countries formed when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Gondwana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split  1500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lakh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years ago ? </a:t>
            </a:r>
            <a:r>
              <a:rPr lang="en-US" sz="19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(Find from Google)</a:t>
            </a:r>
            <a:endParaRPr kumimoji="0" lang="en-US" sz="19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2500" t="26042" r="38125" b="65625"/>
          <a:stretch>
            <a:fillRect/>
          </a:stretch>
        </p:blipFill>
        <p:spPr bwMode="auto">
          <a:xfrm>
            <a:off x="0" y="609600"/>
            <a:ext cx="4419600" cy="76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2375" t="25000" r="38125" b="11458"/>
          <a:stretch>
            <a:fillRect/>
          </a:stretch>
        </p:blipFill>
        <p:spPr bwMode="auto">
          <a:xfrm>
            <a:off x="0" y="1371600"/>
            <a:ext cx="434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7772400" cy="533400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/>
              <a:t>Task 4     </a:t>
            </a:r>
            <a:r>
              <a:rPr lang="en-US" sz="2000" b="1" dirty="0">
                <a:solidFill>
                  <a:srgbClr val="FF0000"/>
                </a:solidFill>
              </a:rPr>
              <a:t>Para 2 </a:t>
            </a:r>
            <a:r>
              <a:rPr lang="en-US" sz="2000" b="1" dirty="0"/>
              <a:t>= “Six hundred and fifty………..bottom of the world”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3400" y="914400"/>
            <a:ext cx="4648200" cy="5486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4419600" y="609600"/>
            <a:ext cx="4572000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Read the paragraphs on the left and  select  a </a:t>
            </a:r>
            <a:r>
              <a:rPr lang="en-US" sz="1600" i="1" dirty="0">
                <a:solidFill>
                  <a:srgbClr val="C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SINGLE  WORD  </a:t>
            </a:r>
            <a:r>
              <a:rPr lang="en-US" sz="1600" i="1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each for the meanings  given below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….. =   10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lakhs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=  United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 (phrase) =  Plant and animal life 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=  Animals whose females breastfeed   their young ones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 =  Understanding / Insight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= Importance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 = Very surprising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 =  bend as a result of force</a:t>
            </a:r>
          </a:p>
          <a:p>
            <a:r>
              <a:rPr 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… =  Extremely cold</a:t>
            </a:r>
          </a:p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… =  Empty of people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Name the southern supercontinent  that existed  6500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lakh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years ago ?</a:t>
            </a:r>
          </a:p>
          <a:p>
            <a:pPr marL="457200" indent="-457200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l)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Which were the countries formed when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Gondwana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split  1500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lakh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years ago ? </a:t>
            </a:r>
          </a:p>
          <a:p>
            <a:pPr marL="457200" indent="-457200"/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(Africa, South America,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 Australia, </a:t>
            </a:r>
            <a:r>
              <a:rPr kumimoji="0" lang="en-US" sz="1700" b="0" i="0" u="none" strike="noStrike" cap="none" normalizeH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Antartica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, Indian subcontinent, Arabian peninsula &amp; Madagascar)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2500" t="26042" r="38125" b="65625"/>
          <a:stretch>
            <a:fillRect/>
          </a:stretch>
        </p:blipFill>
        <p:spPr bwMode="auto">
          <a:xfrm>
            <a:off x="0" y="609600"/>
            <a:ext cx="4419600" cy="762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2375" t="25000" r="38125" b="11458"/>
          <a:stretch>
            <a:fillRect/>
          </a:stretch>
        </p:blipFill>
        <p:spPr bwMode="auto">
          <a:xfrm>
            <a:off x="0" y="1371600"/>
            <a:ext cx="434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" name="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76225" y="2419350"/>
            <a:ext cx="777875" cy="260350"/>
          </a:xfrm>
          <a:custGeom>
            <a:avLst/>
            <a:gdLst>
              <a:gd name="T0" fmla="+- 0 1662 769"/>
              <a:gd name="T1" fmla="*/ T0 w 2159"/>
              <a:gd name="T2" fmla="+- 0 6871 6722"/>
              <a:gd name="T3" fmla="*/ 6871 h 720"/>
              <a:gd name="T4" fmla="+- 0 1615 769"/>
              <a:gd name="T5" fmla="*/ T4 w 2159"/>
              <a:gd name="T6" fmla="+- 0 6866 6722"/>
              <a:gd name="T7" fmla="*/ 6866 h 720"/>
              <a:gd name="T8" fmla="+- 0 1582 769"/>
              <a:gd name="T9" fmla="*/ T8 w 2159"/>
              <a:gd name="T10" fmla="+- 0 6853 6722"/>
              <a:gd name="T11" fmla="*/ 6853 h 720"/>
              <a:gd name="T12" fmla="+- 0 1538 769"/>
              <a:gd name="T13" fmla="*/ T12 w 2159"/>
              <a:gd name="T14" fmla="+- 0 6846 6722"/>
              <a:gd name="T15" fmla="*/ 6846 h 720"/>
              <a:gd name="T16" fmla="+- 0 1487 769"/>
              <a:gd name="T17" fmla="*/ T16 w 2159"/>
              <a:gd name="T18" fmla="+- 0 6838 6722"/>
              <a:gd name="T19" fmla="*/ 6838 h 720"/>
              <a:gd name="T20" fmla="+- 0 1501 769"/>
              <a:gd name="T21" fmla="*/ T20 w 2159"/>
              <a:gd name="T22" fmla="+- 0 6829 6722"/>
              <a:gd name="T23" fmla="*/ 6829 h 720"/>
              <a:gd name="T24" fmla="+- 0 1463 769"/>
              <a:gd name="T25" fmla="*/ T24 w 2159"/>
              <a:gd name="T26" fmla="+- 0 6821 6722"/>
              <a:gd name="T27" fmla="*/ 6821 h 720"/>
              <a:gd name="T28" fmla="+- 0 1432 769"/>
              <a:gd name="T29" fmla="*/ T28 w 2159"/>
              <a:gd name="T30" fmla="+- 0 6815 6722"/>
              <a:gd name="T31" fmla="*/ 6815 h 720"/>
              <a:gd name="T32" fmla="+- 0 1387 769"/>
              <a:gd name="T33" fmla="*/ T32 w 2159"/>
              <a:gd name="T34" fmla="+- 0 6800 6722"/>
              <a:gd name="T35" fmla="*/ 6800 h 720"/>
              <a:gd name="T36" fmla="+- 0 1364 769"/>
              <a:gd name="T37" fmla="*/ T36 w 2159"/>
              <a:gd name="T38" fmla="+- 0 6796 6722"/>
              <a:gd name="T39" fmla="*/ 6796 h 720"/>
              <a:gd name="T40" fmla="+- 0 1318 769"/>
              <a:gd name="T41" fmla="*/ T40 w 2159"/>
              <a:gd name="T42" fmla="+- 0 6788 6722"/>
              <a:gd name="T43" fmla="*/ 6788 h 720"/>
              <a:gd name="T44" fmla="+- 0 1311 769"/>
              <a:gd name="T45" fmla="*/ T44 w 2159"/>
              <a:gd name="T46" fmla="+- 0 6783 6722"/>
              <a:gd name="T47" fmla="*/ 6783 h 720"/>
              <a:gd name="T48" fmla="+- 0 1290 769"/>
              <a:gd name="T49" fmla="*/ T48 w 2159"/>
              <a:gd name="T50" fmla="+- 0 6772 6722"/>
              <a:gd name="T51" fmla="*/ 6772 h 720"/>
              <a:gd name="T52" fmla="+- 0 1258 769"/>
              <a:gd name="T53" fmla="*/ T52 w 2159"/>
              <a:gd name="T54" fmla="+- 0 6755 6722"/>
              <a:gd name="T55" fmla="*/ 6755 h 720"/>
              <a:gd name="T56" fmla="+- 0 1230 769"/>
              <a:gd name="T57" fmla="*/ T56 w 2159"/>
              <a:gd name="T58" fmla="+- 0 6749 6722"/>
              <a:gd name="T59" fmla="*/ 6749 h 720"/>
              <a:gd name="T60" fmla="+- 0 1191 769"/>
              <a:gd name="T61" fmla="*/ T60 w 2159"/>
              <a:gd name="T62" fmla="+- 0 6747 6722"/>
              <a:gd name="T63" fmla="*/ 6747 h 720"/>
              <a:gd name="T64" fmla="+- 0 1102 769"/>
              <a:gd name="T65" fmla="*/ T64 w 2159"/>
              <a:gd name="T66" fmla="+- 0 6742 6722"/>
              <a:gd name="T67" fmla="*/ 6742 h 720"/>
              <a:gd name="T68" fmla="+- 0 1017 769"/>
              <a:gd name="T69" fmla="*/ T68 w 2159"/>
              <a:gd name="T70" fmla="+- 0 6762 6722"/>
              <a:gd name="T71" fmla="*/ 6762 h 720"/>
              <a:gd name="T72" fmla="+- 0 943 769"/>
              <a:gd name="T73" fmla="*/ T72 w 2159"/>
              <a:gd name="T74" fmla="+- 0 6772 6722"/>
              <a:gd name="T75" fmla="*/ 6772 h 720"/>
              <a:gd name="T76" fmla="+- 0 907 769"/>
              <a:gd name="T77" fmla="*/ T76 w 2159"/>
              <a:gd name="T78" fmla="+- 0 6777 6722"/>
              <a:gd name="T79" fmla="*/ 6777 h 720"/>
              <a:gd name="T80" fmla="+- 0 853 769"/>
              <a:gd name="T81" fmla="*/ T80 w 2159"/>
              <a:gd name="T82" fmla="+- 0 6771 6722"/>
              <a:gd name="T83" fmla="*/ 6771 h 720"/>
              <a:gd name="T84" fmla="+- 0 843 769"/>
              <a:gd name="T85" fmla="*/ T84 w 2159"/>
              <a:gd name="T86" fmla="+- 0 6796 6722"/>
              <a:gd name="T87" fmla="*/ 6796 h 720"/>
              <a:gd name="T88" fmla="+- 0 827 769"/>
              <a:gd name="T89" fmla="*/ T88 w 2159"/>
              <a:gd name="T90" fmla="+- 0 6838 6722"/>
              <a:gd name="T91" fmla="*/ 6838 h 720"/>
              <a:gd name="T92" fmla="+- 0 844 769"/>
              <a:gd name="T93" fmla="*/ T92 w 2159"/>
              <a:gd name="T94" fmla="+- 0 6855 6722"/>
              <a:gd name="T95" fmla="*/ 6855 h 720"/>
              <a:gd name="T96" fmla="+- 0 819 769"/>
              <a:gd name="T97" fmla="*/ T96 w 2159"/>
              <a:gd name="T98" fmla="+- 0 6896 6722"/>
              <a:gd name="T99" fmla="*/ 6896 h 720"/>
              <a:gd name="T100" fmla="+- 0 801 769"/>
              <a:gd name="T101" fmla="*/ T100 w 2159"/>
              <a:gd name="T102" fmla="+- 0 6926 6722"/>
              <a:gd name="T103" fmla="*/ 6926 h 720"/>
              <a:gd name="T104" fmla="+- 0 796 769"/>
              <a:gd name="T105" fmla="*/ T104 w 2159"/>
              <a:gd name="T106" fmla="+- 0 6923 6722"/>
              <a:gd name="T107" fmla="*/ 6923 h 720"/>
              <a:gd name="T108" fmla="+- 0 794 769"/>
              <a:gd name="T109" fmla="*/ T108 w 2159"/>
              <a:gd name="T110" fmla="+- 0 6970 6722"/>
              <a:gd name="T111" fmla="*/ 6970 h 720"/>
              <a:gd name="T112" fmla="+- 0 791 769"/>
              <a:gd name="T113" fmla="*/ T112 w 2159"/>
              <a:gd name="T114" fmla="+- 0 7027 6722"/>
              <a:gd name="T115" fmla="*/ 7027 h 720"/>
              <a:gd name="T116" fmla="+- 0 773 769"/>
              <a:gd name="T117" fmla="*/ T116 w 2159"/>
              <a:gd name="T118" fmla="+- 0 7099 6722"/>
              <a:gd name="T119" fmla="*/ 7099 h 720"/>
              <a:gd name="T120" fmla="+- 0 769 769"/>
              <a:gd name="T121" fmla="*/ T120 w 2159"/>
              <a:gd name="T122" fmla="+- 0 7119 6722"/>
              <a:gd name="T123" fmla="*/ 7119 h 720"/>
              <a:gd name="T124" fmla="+- 0 755 769"/>
              <a:gd name="T125" fmla="*/ T124 w 2159"/>
              <a:gd name="T126" fmla="+- 0 7187 6722"/>
              <a:gd name="T127" fmla="*/ 7187 h 720"/>
              <a:gd name="T128" fmla="+- 0 768 769"/>
              <a:gd name="T129" fmla="*/ T128 w 2159"/>
              <a:gd name="T130" fmla="+- 0 7285 6722"/>
              <a:gd name="T131" fmla="*/ 7285 h 720"/>
              <a:gd name="T132" fmla="+- 0 794 769"/>
              <a:gd name="T133" fmla="*/ T132 w 2159"/>
              <a:gd name="T134" fmla="+- 0 7317 6722"/>
              <a:gd name="T135" fmla="*/ 7317 h 720"/>
              <a:gd name="T136" fmla="+- 0 806 769"/>
              <a:gd name="T137" fmla="*/ T136 w 2159"/>
              <a:gd name="T138" fmla="+- 0 7331 6722"/>
              <a:gd name="T139" fmla="*/ 7331 h 720"/>
              <a:gd name="T140" fmla="+- 0 836 769"/>
              <a:gd name="T141" fmla="*/ T140 w 2159"/>
              <a:gd name="T142" fmla="+- 0 7356 6722"/>
              <a:gd name="T143" fmla="*/ 7356 h 720"/>
              <a:gd name="T144" fmla="+- 0 843 769"/>
              <a:gd name="T145" fmla="*/ T144 w 2159"/>
              <a:gd name="T146" fmla="+- 0 7367 6722"/>
              <a:gd name="T147" fmla="*/ 7367 h 720"/>
              <a:gd name="T148" fmla="+- 0 872 769"/>
              <a:gd name="T149" fmla="*/ T148 w 2159"/>
              <a:gd name="T150" fmla="+- 0 7412 6722"/>
              <a:gd name="T151" fmla="*/ 7412 h 720"/>
              <a:gd name="T152" fmla="+- 0 858 769"/>
              <a:gd name="T153" fmla="*/ T152 w 2159"/>
              <a:gd name="T154" fmla="+- 0 7410 6722"/>
              <a:gd name="T155" fmla="*/ 7410 h 720"/>
              <a:gd name="T156" fmla="+- 0 918 769"/>
              <a:gd name="T157" fmla="*/ T156 w 2159"/>
              <a:gd name="T158" fmla="+- 0 7417 6722"/>
              <a:gd name="T159" fmla="*/ 7417 h 720"/>
              <a:gd name="T160" fmla="+- 0 1156 769"/>
              <a:gd name="T161" fmla="*/ T160 w 2159"/>
              <a:gd name="T162" fmla="+- 0 7445 6722"/>
              <a:gd name="T163" fmla="*/ 7445 h 720"/>
              <a:gd name="T164" fmla="+- 0 1410 769"/>
              <a:gd name="T165" fmla="*/ T164 w 2159"/>
              <a:gd name="T166" fmla="+- 0 7405 6722"/>
              <a:gd name="T167" fmla="*/ 7405 h 720"/>
              <a:gd name="T168" fmla="+- 0 1637 769"/>
              <a:gd name="T169" fmla="*/ T168 w 2159"/>
              <a:gd name="T170" fmla="+- 0 7441 6722"/>
              <a:gd name="T171" fmla="*/ 7441 h 720"/>
              <a:gd name="T172" fmla="+- 0 1876 769"/>
              <a:gd name="T173" fmla="*/ T172 w 2159"/>
              <a:gd name="T174" fmla="+- 0 7479 6722"/>
              <a:gd name="T175" fmla="*/ 7479 h 720"/>
              <a:gd name="T176" fmla="+- 0 2741 769"/>
              <a:gd name="T177" fmla="*/ T176 w 2159"/>
              <a:gd name="T178" fmla="+- 0 7545 6722"/>
              <a:gd name="T179" fmla="*/ 7545 h 720"/>
              <a:gd name="T180" fmla="+- 0 2902 769"/>
              <a:gd name="T181" fmla="*/ T180 w 2159"/>
              <a:gd name="T182" fmla="+- 0 7417 6722"/>
              <a:gd name="T183" fmla="*/ 7417 h 720"/>
              <a:gd name="T184" fmla="+- 0 2933 769"/>
              <a:gd name="T185" fmla="*/ T184 w 2159"/>
              <a:gd name="T186" fmla="+- 0 7393 6722"/>
              <a:gd name="T187" fmla="*/ 7393 h 720"/>
              <a:gd name="T188" fmla="+- 0 2924 769"/>
              <a:gd name="T189" fmla="*/ T188 w 2159"/>
              <a:gd name="T190" fmla="+- 0 7395 6722"/>
              <a:gd name="T191" fmla="*/ 7395 h 720"/>
              <a:gd name="T192" fmla="+- 0 2927 769"/>
              <a:gd name="T193" fmla="*/ T192 w 2159"/>
              <a:gd name="T194" fmla="+- 0 7342 6722"/>
              <a:gd name="T195" fmla="*/ 7342 h 720"/>
              <a:gd name="T196" fmla="+- 0 2934 769"/>
              <a:gd name="T197" fmla="*/ T196 w 2159"/>
              <a:gd name="T198" fmla="+- 0 7225 6722"/>
              <a:gd name="T199" fmla="*/ 7225 h 720"/>
              <a:gd name="T200" fmla="+- 0 2958 769"/>
              <a:gd name="T201" fmla="*/ T200 w 2159"/>
              <a:gd name="T202" fmla="+- 0 6965 6722"/>
              <a:gd name="T203" fmla="*/ 6965 h 720"/>
              <a:gd name="T204" fmla="+- 0 2902 769"/>
              <a:gd name="T205" fmla="*/ T204 w 2159"/>
              <a:gd name="T206" fmla="+- 0 6896 6722"/>
              <a:gd name="T207" fmla="*/ 6896 h 720"/>
              <a:gd name="T208" fmla="+- 0 2881 769"/>
              <a:gd name="T209" fmla="*/ T208 w 2159"/>
              <a:gd name="T210" fmla="+- 0 6870 6722"/>
              <a:gd name="T211" fmla="*/ 6870 h 720"/>
              <a:gd name="T212" fmla="+- 0 2890 769"/>
              <a:gd name="T213" fmla="*/ T212 w 2159"/>
              <a:gd name="T214" fmla="+- 0 6857 6722"/>
              <a:gd name="T215" fmla="*/ 6857 h 720"/>
              <a:gd name="T216" fmla="+- 0 2853 769"/>
              <a:gd name="T217" fmla="*/ T216 w 2159"/>
              <a:gd name="T218" fmla="+- 0 6846 6722"/>
              <a:gd name="T219" fmla="*/ 6846 h 720"/>
              <a:gd name="T220" fmla="+- 0 2811 769"/>
              <a:gd name="T221" fmla="*/ T220 w 2159"/>
              <a:gd name="T222" fmla="+- 0 6834 6722"/>
              <a:gd name="T223" fmla="*/ 6834 h 720"/>
              <a:gd name="T224" fmla="+- 0 2793 769"/>
              <a:gd name="T225" fmla="*/ T224 w 2159"/>
              <a:gd name="T226" fmla="+- 0 6800 6722"/>
              <a:gd name="T227" fmla="*/ 6800 h 720"/>
              <a:gd name="T228" fmla="+- 0 2778 769"/>
              <a:gd name="T229" fmla="*/ T228 w 2159"/>
              <a:gd name="T230" fmla="+- 0 6796 6722"/>
              <a:gd name="T231" fmla="*/ 6796 h 720"/>
              <a:gd name="T232" fmla="+- 0 2546 769"/>
              <a:gd name="T233" fmla="*/ T232 w 2159"/>
              <a:gd name="T234" fmla="+- 0 6733 6722"/>
              <a:gd name="T235" fmla="*/ 6733 h 720"/>
              <a:gd name="T236" fmla="+- 0 2239 769"/>
              <a:gd name="T237" fmla="*/ T236 w 2159"/>
              <a:gd name="T238" fmla="+- 0 6809 6722"/>
              <a:gd name="T239" fmla="*/ 6809 h 720"/>
              <a:gd name="T240" fmla="+- 0 2009 769"/>
              <a:gd name="T241" fmla="*/ T240 w 2159"/>
              <a:gd name="T242" fmla="+- 0 6772 6722"/>
              <a:gd name="T243" fmla="*/ 6772 h 720"/>
              <a:gd name="T244" fmla="+- 0 1968 769"/>
              <a:gd name="T245" fmla="*/ T244 w 2159"/>
              <a:gd name="T246" fmla="+- 0 6765 6722"/>
              <a:gd name="T247" fmla="*/ 6765 h 720"/>
              <a:gd name="T248" fmla="+- 0 1893 769"/>
              <a:gd name="T249" fmla="*/ T248 w 2159"/>
              <a:gd name="T250" fmla="+- 0 6749 6722"/>
              <a:gd name="T251" fmla="*/ 6749 h 720"/>
              <a:gd name="T252" fmla="+- 0 1885 769"/>
              <a:gd name="T253" fmla="*/ T252 w 2159"/>
              <a:gd name="T254" fmla="+- 0 6747 6722"/>
              <a:gd name="T255" fmla="*/ 6747 h 7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159" h="720" extrusionOk="0">
                <a:moveTo>
                  <a:pt x="893" y="149"/>
                </a:moveTo>
                <a:cubicBezTo>
                  <a:pt x="846" y="144"/>
                  <a:pt x="813" y="131"/>
                  <a:pt x="769" y="124"/>
                </a:cubicBezTo>
                <a:cubicBezTo>
                  <a:pt x="718" y="116"/>
                  <a:pt x="732" y="107"/>
                  <a:pt x="694" y="99"/>
                </a:cubicBezTo>
                <a:cubicBezTo>
                  <a:pt x="663" y="93"/>
                  <a:pt x="618" y="78"/>
                  <a:pt x="595" y="74"/>
                </a:cubicBezTo>
                <a:cubicBezTo>
                  <a:pt x="549" y="66"/>
                  <a:pt x="542" y="61"/>
                  <a:pt x="521" y="50"/>
                </a:cubicBezTo>
                <a:cubicBezTo>
                  <a:pt x="489" y="33"/>
                  <a:pt x="461" y="27"/>
                  <a:pt x="422" y="25"/>
                </a:cubicBezTo>
                <a:cubicBezTo>
                  <a:pt x="333" y="20"/>
                  <a:pt x="248" y="40"/>
                  <a:pt x="174" y="50"/>
                </a:cubicBezTo>
                <a:cubicBezTo>
                  <a:pt x="138" y="55"/>
                  <a:pt x="84" y="49"/>
                  <a:pt x="74" y="74"/>
                </a:cubicBezTo>
                <a:cubicBezTo>
                  <a:pt x="58" y="116"/>
                  <a:pt x="75" y="133"/>
                  <a:pt x="50" y="174"/>
                </a:cubicBezTo>
                <a:cubicBezTo>
                  <a:pt x="32" y="204"/>
                  <a:pt x="27" y="201"/>
                  <a:pt x="25" y="248"/>
                </a:cubicBezTo>
                <a:cubicBezTo>
                  <a:pt x="22" y="305"/>
                  <a:pt x="4" y="377"/>
                  <a:pt x="0" y="397"/>
                </a:cubicBezTo>
                <a:cubicBezTo>
                  <a:pt x="-14" y="465"/>
                  <a:pt x="-1" y="563"/>
                  <a:pt x="25" y="595"/>
                </a:cubicBezTo>
                <a:cubicBezTo>
                  <a:pt x="37" y="609"/>
                  <a:pt x="67" y="634"/>
                  <a:pt x="74" y="645"/>
                </a:cubicBezTo>
                <a:cubicBezTo>
                  <a:pt x="103" y="690"/>
                  <a:pt x="89" y="688"/>
                  <a:pt x="149" y="695"/>
                </a:cubicBezTo>
                <a:cubicBezTo>
                  <a:pt x="387" y="723"/>
                  <a:pt x="641" y="683"/>
                  <a:pt x="868" y="719"/>
                </a:cubicBezTo>
                <a:cubicBezTo>
                  <a:pt x="1107" y="757"/>
                  <a:pt x="1972" y="823"/>
                  <a:pt x="2133" y="695"/>
                </a:cubicBezTo>
                <a:cubicBezTo>
                  <a:pt x="2164" y="671"/>
                  <a:pt x="2155" y="673"/>
                  <a:pt x="2158" y="620"/>
                </a:cubicBezTo>
                <a:cubicBezTo>
                  <a:pt x="2165" y="503"/>
                  <a:pt x="2189" y="243"/>
                  <a:pt x="2133" y="174"/>
                </a:cubicBezTo>
                <a:cubicBezTo>
                  <a:pt x="2112" y="148"/>
                  <a:pt x="2121" y="135"/>
                  <a:pt x="2084" y="124"/>
                </a:cubicBezTo>
                <a:cubicBezTo>
                  <a:pt x="2042" y="112"/>
                  <a:pt x="2024" y="78"/>
                  <a:pt x="2009" y="74"/>
                </a:cubicBezTo>
                <a:cubicBezTo>
                  <a:pt x="1777" y="11"/>
                  <a:pt x="1470" y="87"/>
                  <a:pt x="1240" y="50"/>
                </a:cubicBezTo>
                <a:cubicBezTo>
                  <a:pt x="1199" y="43"/>
                  <a:pt x="1124" y="27"/>
                  <a:pt x="1116" y="25"/>
                </a:cubicBezTo>
                <a:cubicBezTo>
                  <a:pt x="1041" y="10"/>
                  <a:pt x="911" y="9"/>
                  <a:pt x="868" y="0"/>
                </a:cubicBezTo>
                <a:cubicBezTo>
                  <a:pt x="844" y="-5"/>
                  <a:pt x="818" y="3"/>
                  <a:pt x="794" y="0"/>
                </a:cubicBezTo>
                <a:cubicBezTo>
                  <a:pt x="771" y="70"/>
                  <a:pt x="799" y="16"/>
                  <a:pt x="744" y="50"/>
                </a:cubicBezTo>
                <a:cubicBezTo>
                  <a:pt x="744" y="74"/>
                  <a:pt x="744" y="82"/>
                  <a:pt x="719" y="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" name="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27363" y="1776413"/>
            <a:ext cx="1303337" cy="287337"/>
          </a:xfrm>
          <a:custGeom>
            <a:avLst/>
            <a:gdLst>
              <a:gd name="T0" fmla="+- 0 10765 8409"/>
              <a:gd name="T1" fmla="*/ T0 w 3622"/>
              <a:gd name="T2" fmla="+- 0 5035 4936"/>
              <a:gd name="T3" fmla="*/ 5035 h 795"/>
              <a:gd name="T4" fmla="+- 0 10700 8409"/>
              <a:gd name="T5" fmla="*/ T4 w 3622"/>
              <a:gd name="T6" fmla="+- 0 5039 4936"/>
              <a:gd name="T7" fmla="*/ 5039 h 795"/>
              <a:gd name="T8" fmla="+- 0 10646 8409"/>
              <a:gd name="T9" fmla="*/ T8 w 3622"/>
              <a:gd name="T10" fmla="+- 0 5055 4936"/>
              <a:gd name="T11" fmla="*/ 5055 h 795"/>
              <a:gd name="T12" fmla="+- 0 10592 8409"/>
              <a:gd name="T13" fmla="*/ T12 w 3622"/>
              <a:gd name="T14" fmla="+- 0 5060 4936"/>
              <a:gd name="T15" fmla="*/ 5060 h 795"/>
              <a:gd name="T16" fmla="+- 0 10442 8409"/>
              <a:gd name="T17" fmla="*/ T16 w 3622"/>
              <a:gd name="T18" fmla="+- 0 5074 4936"/>
              <a:gd name="T19" fmla="*/ 5074 h 795"/>
              <a:gd name="T20" fmla="+- 0 10279 8409"/>
              <a:gd name="T21" fmla="*/ T20 w 3622"/>
              <a:gd name="T22" fmla="+- 0 5049 4936"/>
              <a:gd name="T23" fmla="*/ 5049 h 795"/>
              <a:gd name="T24" fmla="+- 0 10145 8409"/>
              <a:gd name="T25" fmla="*/ T24 w 3622"/>
              <a:gd name="T26" fmla="+- 0 5035 4936"/>
              <a:gd name="T27" fmla="*/ 5035 h 795"/>
              <a:gd name="T28" fmla="+- 0 10096 8409"/>
              <a:gd name="T29" fmla="*/ T28 w 3622"/>
              <a:gd name="T30" fmla="+- 0 5030 4936"/>
              <a:gd name="T31" fmla="*/ 5030 h 795"/>
              <a:gd name="T32" fmla="+- 0 10034 8409"/>
              <a:gd name="T33" fmla="*/ T32 w 3622"/>
              <a:gd name="T34" fmla="+- 0 5015 4936"/>
              <a:gd name="T35" fmla="*/ 5015 h 795"/>
              <a:gd name="T36" fmla="+- 0 9996 8409"/>
              <a:gd name="T37" fmla="*/ T36 w 3622"/>
              <a:gd name="T38" fmla="+- 0 5011 4936"/>
              <a:gd name="T39" fmla="*/ 5011 h 795"/>
              <a:gd name="T40" fmla="+- 0 9820 8409"/>
              <a:gd name="T41" fmla="*/ T40 w 3622"/>
              <a:gd name="T42" fmla="+- 0 4992 4936"/>
              <a:gd name="T43" fmla="*/ 4992 h 795"/>
              <a:gd name="T44" fmla="+- 0 9589 8409"/>
              <a:gd name="T45" fmla="*/ T44 w 3622"/>
              <a:gd name="T46" fmla="+- 0 5018 4936"/>
              <a:gd name="T47" fmla="*/ 5018 h 795"/>
              <a:gd name="T48" fmla="+- 0 9451 8409"/>
              <a:gd name="T49" fmla="*/ T48 w 3622"/>
              <a:gd name="T50" fmla="+- 0 5035 4936"/>
              <a:gd name="T51" fmla="*/ 5035 h 795"/>
              <a:gd name="T52" fmla="+- 0 9220 8409"/>
              <a:gd name="T53" fmla="*/ T52 w 3622"/>
              <a:gd name="T54" fmla="+- 0 5063 4936"/>
              <a:gd name="T55" fmla="*/ 5063 h 795"/>
              <a:gd name="T56" fmla="+- 0 8926 8409"/>
              <a:gd name="T57" fmla="*/ T56 w 3622"/>
              <a:gd name="T58" fmla="+- 0 5035 4936"/>
              <a:gd name="T59" fmla="*/ 5035 h 795"/>
              <a:gd name="T60" fmla="+- 0 8731 8409"/>
              <a:gd name="T61" fmla="*/ T60 w 3622"/>
              <a:gd name="T62" fmla="+- 0 5060 4936"/>
              <a:gd name="T63" fmla="*/ 5060 h 795"/>
              <a:gd name="T64" fmla="+- 0 8683 8409"/>
              <a:gd name="T65" fmla="*/ T64 w 3622"/>
              <a:gd name="T66" fmla="+- 0 5066 4936"/>
              <a:gd name="T67" fmla="*/ 5066 h 795"/>
              <a:gd name="T68" fmla="+- 0 8678 8409"/>
              <a:gd name="T69" fmla="*/ T68 w 3622"/>
              <a:gd name="T70" fmla="+- 0 5074 4936"/>
              <a:gd name="T71" fmla="*/ 5074 h 795"/>
              <a:gd name="T72" fmla="+- 0 8657 8409"/>
              <a:gd name="T73" fmla="*/ T72 w 3622"/>
              <a:gd name="T74" fmla="+- 0 5085 4936"/>
              <a:gd name="T75" fmla="*/ 5085 h 795"/>
              <a:gd name="T76" fmla="+- 0 8620 8409"/>
              <a:gd name="T77" fmla="*/ T76 w 3622"/>
              <a:gd name="T78" fmla="+- 0 5103 4936"/>
              <a:gd name="T79" fmla="*/ 5103 h 795"/>
              <a:gd name="T80" fmla="+- 0 8610 8409"/>
              <a:gd name="T81" fmla="*/ T80 w 3622"/>
              <a:gd name="T82" fmla="+- 0 5089 4936"/>
              <a:gd name="T83" fmla="*/ 5089 h 795"/>
              <a:gd name="T84" fmla="+- 0 8582 8409"/>
              <a:gd name="T85" fmla="*/ T84 w 3622"/>
              <a:gd name="T86" fmla="+- 0 5110 4936"/>
              <a:gd name="T87" fmla="*/ 5110 h 795"/>
              <a:gd name="T88" fmla="+- 0 8573 8409"/>
              <a:gd name="T89" fmla="*/ T88 w 3622"/>
              <a:gd name="T90" fmla="+- 0 5117 4936"/>
              <a:gd name="T91" fmla="*/ 5117 h 795"/>
              <a:gd name="T92" fmla="+- 0 8517 8409"/>
              <a:gd name="T93" fmla="*/ T92 w 3622"/>
              <a:gd name="T94" fmla="+- 0 5147 4936"/>
              <a:gd name="T95" fmla="*/ 5147 h 795"/>
              <a:gd name="T96" fmla="+- 0 8508 8409"/>
              <a:gd name="T97" fmla="*/ T96 w 3622"/>
              <a:gd name="T98" fmla="+- 0 5159 4936"/>
              <a:gd name="T99" fmla="*/ 5159 h 795"/>
              <a:gd name="T100" fmla="+- 0 8486 8409"/>
              <a:gd name="T101" fmla="*/ T100 w 3622"/>
              <a:gd name="T102" fmla="+- 0 5188 4936"/>
              <a:gd name="T103" fmla="*/ 5188 h 795"/>
              <a:gd name="T104" fmla="+- 0 8500 8409"/>
              <a:gd name="T105" fmla="*/ T104 w 3622"/>
              <a:gd name="T106" fmla="+- 0 5195 4936"/>
              <a:gd name="T107" fmla="*/ 5195 h 795"/>
              <a:gd name="T108" fmla="+- 0 8483 8409"/>
              <a:gd name="T109" fmla="*/ T108 w 3622"/>
              <a:gd name="T110" fmla="+- 0 5234 4936"/>
              <a:gd name="T111" fmla="*/ 5234 h 795"/>
              <a:gd name="T112" fmla="+- 0 8465 8409"/>
              <a:gd name="T113" fmla="*/ T112 w 3622"/>
              <a:gd name="T114" fmla="+- 0 5275 4936"/>
              <a:gd name="T115" fmla="*/ 5275 h 795"/>
              <a:gd name="T116" fmla="+- 0 8441 8409"/>
              <a:gd name="T117" fmla="*/ T116 w 3622"/>
              <a:gd name="T118" fmla="+- 0 5312 4936"/>
              <a:gd name="T119" fmla="*/ 5312 h 795"/>
              <a:gd name="T120" fmla="+- 0 8434 8409"/>
              <a:gd name="T121" fmla="*/ T120 w 3622"/>
              <a:gd name="T122" fmla="+- 0 5358 4936"/>
              <a:gd name="T123" fmla="*/ 5358 h 795"/>
              <a:gd name="T124" fmla="+- 0 8429 8409"/>
              <a:gd name="T125" fmla="*/ T124 w 3622"/>
              <a:gd name="T126" fmla="+- 0 5391 4936"/>
              <a:gd name="T127" fmla="*/ 5391 h 795"/>
              <a:gd name="T128" fmla="+- 0 8414 8409"/>
              <a:gd name="T129" fmla="*/ T128 w 3622"/>
              <a:gd name="T130" fmla="+- 0 5399 4936"/>
              <a:gd name="T131" fmla="*/ 5399 h 795"/>
              <a:gd name="T132" fmla="+- 0 8409 8409"/>
              <a:gd name="T133" fmla="*/ T132 w 3622"/>
              <a:gd name="T134" fmla="+- 0 5432 4936"/>
              <a:gd name="T135" fmla="*/ 5432 h 795"/>
              <a:gd name="T136" fmla="+- 0 8397 8409"/>
              <a:gd name="T137" fmla="*/ T136 w 3622"/>
              <a:gd name="T138" fmla="+- 0 5502 4936"/>
              <a:gd name="T139" fmla="*/ 5502 h 795"/>
              <a:gd name="T140" fmla="+- 0 8409 8409"/>
              <a:gd name="T141" fmla="*/ T140 w 3622"/>
              <a:gd name="T142" fmla="+- 0 5584 4936"/>
              <a:gd name="T143" fmla="*/ 5584 h 795"/>
              <a:gd name="T144" fmla="+- 0 8409 8409"/>
              <a:gd name="T145" fmla="*/ T144 w 3622"/>
              <a:gd name="T146" fmla="+- 0 5655 4936"/>
              <a:gd name="T147" fmla="*/ 5655 h 795"/>
              <a:gd name="T148" fmla="+- 0 8500 8409"/>
              <a:gd name="T149" fmla="*/ T148 w 3622"/>
              <a:gd name="T150" fmla="+- 0 5655 4936"/>
              <a:gd name="T151" fmla="*/ 5655 h 795"/>
              <a:gd name="T152" fmla="+- 0 8600 8409"/>
              <a:gd name="T153" fmla="*/ T152 w 3622"/>
              <a:gd name="T154" fmla="+- 0 5655 4936"/>
              <a:gd name="T155" fmla="*/ 5655 h 795"/>
              <a:gd name="T156" fmla="+- 0 8657 8409"/>
              <a:gd name="T157" fmla="*/ T156 w 3622"/>
              <a:gd name="T158" fmla="+- 0 5631 4936"/>
              <a:gd name="T159" fmla="*/ 5631 h 795"/>
              <a:gd name="T160" fmla="+- 0 8708 8409"/>
              <a:gd name="T161" fmla="*/ T160 w 3622"/>
              <a:gd name="T162" fmla="+- 0 5610 4936"/>
              <a:gd name="T163" fmla="*/ 5610 h 795"/>
              <a:gd name="T164" fmla="+- 0 8707 8409"/>
              <a:gd name="T165" fmla="*/ T164 w 3622"/>
              <a:gd name="T166" fmla="+- 0 5625 4936"/>
              <a:gd name="T167" fmla="*/ 5625 h 795"/>
              <a:gd name="T168" fmla="+- 0 8756 8409"/>
              <a:gd name="T169" fmla="*/ T168 w 3622"/>
              <a:gd name="T170" fmla="+- 0 5606 4936"/>
              <a:gd name="T171" fmla="*/ 5606 h 795"/>
              <a:gd name="T172" fmla="+- 0 8783 8409"/>
              <a:gd name="T173" fmla="*/ T172 w 3622"/>
              <a:gd name="T174" fmla="+- 0 5595 4936"/>
              <a:gd name="T175" fmla="*/ 5595 h 795"/>
              <a:gd name="T176" fmla="+- 0 8828 8409"/>
              <a:gd name="T177" fmla="*/ T176 w 3622"/>
              <a:gd name="T178" fmla="+- 0 5584 4936"/>
              <a:gd name="T179" fmla="*/ 5584 h 795"/>
              <a:gd name="T180" fmla="+- 0 8855 8409"/>
              <a:gd name="T181" fmla="*/ T180 w 3622"/>
              <a:gd name="T182" fmla="+- 0 5581 4936"/>
              <a:gd name="T183" fmla="*/ 5581 h 795"/>
              <a:gd name="T184" fmla="+- 0 9091 8409"/>
              <a:gd name="T185" fmla="*/ T184 w 3622"/>
              <a:gd name="T186" fmla="+- 0 5555 4936"/>
              <a:gd name="T187" fmla="*/ 5555 h 795"/>
              <a:gd name="T188" fmla="+- 0 9404 8409"/>
              <a:gd name="T189" fmla="*/ T188 w 3622"/>
              <a:gd name="T190" fmla="+- 0 5581 4936"/>
              <a:gd name="T191" fmla="*/ 5581 h 795"/>
              <a:gd name="T192" fmla="+- 0 9599 8409"/>
              <a:gd name="T193" fmla="*/ T192 w 3622"/>
              <a:gd name="T194" fmla="+- 0 5606 4936"/>
              <a:gd name="T195" fmla="*/ 5606 h 795"/>
              <a:gd name="T196" fmla="+- 0 9648 8409"/>
              <a:gd name="T197" fmla="*/ T196 w 3622"/>
              <a:gd name="T198" fmla="+- 0 5612 4936"/>
              <a:gd name="T199" fmla="*/ 5612 h 795"/>
              <a:gd name="T200" fmla="+- 0 9674 8409"/>
              <a:gd name="T201" fmla="*/ T200 w 3622"/>
              <a:gd name="T202" fmla="+- 0 5626 4936"/>
              <a:gd name="T203" fmla="*/ 5626 h 795"/>
              <a:gd name="T204" fmla="+- 0 9723 8409"/>
              <a:gd name="T205" fmla="*/ T204 w 3622"/>
              <a:gd name="T206" fmla="+- 0 5631 4936"/>
              <a:gd name="T207" fmla="*/ 5631 h 795"/>
              <a:gd name="T208" fmla="+- 0 9811 8409"/>
              <a:gd name="T209" fmla="*/ T208 w 3622"/>
              <a:gd name="T210" fmla="+- 0 5640 4936"/>
              <a:gd name="T211" fmla="*/ 5640 h 795"/>
              <a:gd name="T212" fmla="+- 0 9919 8409"/>
              <a:gd name="T213" fmla="*/ T212 w 3622"/>
              <a:gd name="T214" fmla="+- 0 5647 4936"/>
              <a:gd name="T215" fmla="*/ 5647 h 795"/>
              <a:gd name="T216" fmla="+- 0 9996 8409"/>
              <a:gd name="T217" fmla="*/ T216 w 3622"/>
              <a:gd name="T218" fmla="+- 0 5655 4936"/>
              <a:gd name="T219" fmla="*/ 5655 h 795"/>
              <a:gd name="T220" fmla="+- 0 10045 8409"/>
              <a:gd name="T221" fmla="*/ T220 w 3622"/>
              <a:gd name="T222" fmla="+- 0 5660 4936"/>
              <a:gd name="T223" fmla="*/ 5660 h 795"/>
              <a:gd name="T224" fmla="+- 0 10071 8409"/>
              <a:gd name="T225" fmla="*/ T224 w 3622"/>
              <a:gd name="T226" fmla="+- 0 5674 4936"/>
              <a:gd name="T227" fmla="*/ 5674 h 795"/>
              <a:gd name="T228" fmla="+- 0 10120 8409"/>
              <a:gd name="T229" fmla="*/ T228 w 3622"/>
              <a:gd name="T230" fmla="+- 0 5680 4936"/>
              <a:gd name="T231" fmla="*/ 5680 h 795"/>
              <a:gd name="T232" fmla="+- 0 10274 8409"/>
              <a:gd name="T233" fmla="*/ T232 w 3622"/>
              <a:gd name="T234" fmla="+- 0 5699 4936"/>
              <a:gd name="T235" fmla="*/ 5699 h 795"/>
              <a:gd name="T236" fmla="+- 0 10442 8409"/>
              <a:gd name="T237" fmla="*/ T236 w 3622"/>
              <a:gd name="T238" fmla="+- 0 5688 4936"/>
              <a:gd name="T239" fmla="*/ 5688 h 795"/>
              <a:gd name="T240" fmla="+- 0 10592 8409"/>
              <a:gd name="T241" fmla="*/ T240 w 3622"/>
              <a:gd name="T242" fmla="+- 0 5705 4936"/>
              <a:gd name="T243" fmla="*/ 5705 h 795"/>
              <a:gd name="T244" fmla="+- 0 10723 8409"/>
              <a:gd name="T245" fmla="*/ T244 w 3622"/>
              <a:gd name="T246" fmla="+- 0 5720 4936"/>
              <a:gd name="T247" fmla="*/ 5720 h 795"/>
              <a:gd name="T248" fmla="+- 0 10863 8409"/>
              <a:gd name="T249" fmla="*/ T248 w 3622"/>
              <a:gd name="T250" fmla="+- 0 5716 4936"/>
              <a:gd name="T251" fmla="*/ 5716 h 795"/>
              <a:gd name="T252" fmla="+- 0 10988 8409"/>
              <a:gd name="T253" fmla="*/ T252 w 3622"/>
              <a:gd name="T254" fmla="+- 0 5730 4936"/>
              <a:gd name="T255" fmla="*/ 5730 h 79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3622" h="795" extrusionOk="0">
                <a:moveTo>
                  <a:pt x="2356" y="99"/>
                </a:moveTo>
                <a:cubicBezTo>
                  <a:pt x="2291" y="103"/>
                  <a:pt x="2237" y="119"/>
                  <a:pt x="2183" y="124"/>
                </a:cubicBezTo>
                <a:cubicBezTo>
                  <a:pt x="2033" y="138"/>
                  <a:pt x="1870" y="113"/>
                  <a:pt x="1736" y="99"/>
                </a:cubicBezTo>
                <a:cubicBezTo>
                  <a:pt x="1687" y="94"/>
                  <a:pt x="1625" y="79"/>
                  <a:pt x="1587" y="75"/>
                </a:cubicBezTo>
                <a:cubicBezTo>
                  <a:pt x="1411" y="56"/>
                  <a:pt x="1180" y="82"/>
                  <a:pt x="1042" y="99"/>
                </a:cubicBezTo>
                <a:cubicBezTo>
                  <a:pt x="811" y="127"/>
                  <a:pt x="517" y="99"/>
                  <a:pt x="322" y="124"/>
                </a:cubicBezTo>
                <a:cubicBezTo>
                  <a:pt x="274" y="130"/>
                  <a:pt x="269" y="138"/>
                  <a:pt x="248" y="149"/>
                </a:cubicBezTo>
                <a:cubicBezTo>
                  <a:pt x="211" y="167"/>
                  <a:pt x="201" y="153"/>
                  <a:pt x="173" y="174"/>
                </a:cubicBezTo>
                <a:cubicBezTo>
                  <a:pt x="164" y="181"/>
                  <a:pt x="108" y="211"/>
                  <a:pt x="99" y="223"/>
                </a:cubicBezTo>
                <a:cubicBezTo>
                  <a:pt x="77" y="252"/>
                  <a:pt x="91" y="259"/>
                  <a:pt x="74" y="298"/>
                </a:cubicBezTo>
                <a:cubicBezTo>
                  <a:pt x="56" y="339"/>
                  <a:pt x="32" y="376"/>
                  <a:pt x="25" y="422"/>
                </a:cubicBezTo>
                <a:cubicBezTo>
                  <a:pt x="20" y="455"/>
                  <a:pt x="5" y="463"/>
                  <a:pt x="0" y="496"/>
                </a:cubicBezTo>
                <a:cubicBezTo>
                  <a:pt x="-12" y="566"/>
                  <a:pt x="0" y="648"/>
                  <a:pt x="0" y="719"/>
                </a:cubicBezTo>
                <a:cubicBezTo>
                  <a:pt x="91" y="719"/>
                  <a:pt x="191" y="719"/>
                  <a:pt x="248" y="695"/>
                </a:cubicBezTo>
                <a:cubicBezTo>
                  <a:pt x="299" y="674"/>
                  <a:pt x="298" y="689"/>
                  <a:pt x="347" y="670"/>
                </a:cubicBezTo>
                <a:cubicBezTo>
                  <a:pt x="374" y="659"/>
                  <a:pt x="419" y="648"/>
                  <a:pt x="446" y="645"/>
                </a:cubicBezTo>
                <a:cubicBezTo>
                  <a:pt x="682" y="619"/>
                  <a:pt x="995" y="645"/>
                  <a:pt x="1190" y="670"/>
                </a:cubicBezTo>
                <a:cubicBezTo>
                  <a:pt x="1239" y="676"/>
                  <a:pt x="1265" y="690"/>
                  <a:pt x="1314" y="695"/>
                </a:cubicBezTo>
                <a:cubicBezTo>
                  <a:pt x="1402" y="704"/>
                  <a:pt x="1510" y="711"/>
                  <a:pt x="1587" y="719"/>
                </a:cubicBezTo>
                <a:cubicBezTo>
                  <a:pt x="1636" y="724"/>
                  <a:pt x="1662" y="738"/>
                  <a:pt x="1711" y="744"/>
                </a:cubicBezTo>
                <a:cubicBezTo>
                  <a:pt x="1865" y="763"/>
                  <a:pt x="2033" y="752"/>
                  <a:pt x="2183" y="769"/>
                </a:cubicBezTo>
                <a:cubicBezTo>
                  <a:pt x="2314" y="784"/>
                  <a:pt x="2454" y="780"/>
                  <a:pt x="2579" y="794"/>
                </a:cubicBezTo>
                <a:cubicBezTo>
                  <a:pt x="2751" y="813"/>
                  <a:pt x="2945" y="786"/>
                  <a:pt x="3100" y="769"/>
                </a:cubicBezTo>
                <a:cubicBezTo>
                  <a:pt x="3151" y="763"/>
                  <a:pt x="3180" y="757"/>
                  <a:pt x="3224" y="744"/>
                </a:cubicBezTo>
                <a:cubicBezTo>
                  <a:pt x="3260" y="733"/>
                  <a:pt x="3290" y="733"/>
                  <a:pt x="3324" y="719"/>
                </a:cubicBezTo>
                <a:cubicBezTo>
                  <a:pt x="3355" y="706"/>
                  <a:pt x="3358" y="710"/>
                  <a:pt x="3398" y="695"/>
                </a:cubicBezTo>
                <a:cubicBezTo>
                  <a:pt x="3424" y="685"/>
                  <a:pt x="3495" y="621"/>
                  <a:pt x="3497" y="620"/>
                </a:cubicBezTo>
                <a:cubicBezTo>
                  <a:pt x="3538" y="608"/>
                  <a:pt x="3552" y="606"/>
                  <a:pt x="3572" y="595"/>
                </a:cubicBezTo>
                <a:cubicBezTo>
                  <a:pt x="3600" y="580"/>
                  <a:pt x="3613" y="581"/>
                  <a:pt x="3621" y="546"/>
                </a:cubicBezTo>
                <a:cubicBezTo>
                  <a:pt x="3634" y="490"/>
                  <a:pt x="3617" y="445"/>
                  <a:pt x="3596" y="422"/>
                </a:cubicBezTo>
                <a:cubicBezTo>
                  <a:pt x="3570" y="394"/>
                  <a:pt x="3577" y="401"/>
                  <a:pt x="3522" y="397"/>
                </a:cubicBezTo>
                <a:cubicBezTo>
                  <a:pt x="3475" y="393"/>
                  <a:pt x="3466" y="379"/>
                  <a:pt x="3448" y="372"/>
                </a:cubicBezTo>
                <a:cubicBezTo>
                  <a:pt x="3389" y="347"/>
                  <a:pt x="3395" y="363"/>
                  <a:pt x="3324" y="347"/>
                </a:cubicBezTo>
                <a:cubicBezTo>
                  <a:pt x="3226" y="325"/>
                  <a:pt x="3266" y="321"/>
                  <a:pt x="3224" y="273"/>
                </a:cubicBezTo>
                <a:cubicBezTo>
                  <a:pt x="3186" y="285"/>
                  <a:pt x="3171" y="293"/>
                  <a:pt x="3125" y="298"/>
                </a:cubicBezTo>
                <a:cubicBezTo>
                  <a:pt x="3114" y="264"/>
                  <a:pt x="3110" y="232"/>
                  <a:pt x="3100" y="199"/>
                </a:cubicBezTo>
                <a:cubicBezTo>
                  <a:pt x="3095" y="184"/>
                  <a:pt x="3049" y="124"/>
                  <a:pt x="3076" y="99"/>
                </a:cubicBezTo>
                <a:cubicBezTo>
                  <a:pt x="3090" y="86"/>
                  <a:pt x="3156" y="103"/>
                  <a:pt x="3175" y="99"/>
                </a:cubicBezTo>
                <a:cubicBezTo>
                  <a:pt x="3175" y="107"/>
                  <a:pt x="3175" y="116"/>
                  <a:pt x="3175" y="124"/>
                </a:cubicBezTo>
                <a:cubicBezTo>
                  <a:pt x="3066" y="124"/>
                  <a:pt x="2924" y="118"/>
                  <a:pt x="2852" y="149"/>
                </a:cubicBezTo>
                <a:cubicBezTo>
                  <a:pt x="2816" y="164"/>
                  <a:pt x="2828" y="165"/>
                  <a:pt x="2778" y="174"/>
                </a:cubicBezTo>
                <a:cubicBezTo>
                  <a:pt x="2671" y="193"/>
                  <a:pt x="2498" y="174"/>
                  <a:pt x="2431" y="149"/>
                </a:cubicBezTo>
                <a:cubicBezTo>
                  <a:pt x="2365" y="125"/>
                  <a:pt x="2419" y="132"/>
                  <a:pt x="2381" y="99"/>
                </a:cubicBezTo>
                <a:cubicBezTo>
                  <a:pt x="2352" y="75"/>
                  <a:pt x="2331" y="57"/>
                  <a:pt x="2307" y="25"/>
                </a:cubicBezTo>
                <a:cubicBezTo>
                  <a:pt x="2282" y="25"/>
                  <a:pt x="2274" y="25"/>
                  <a:pt x="2282" y="0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 4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-25400" y="615950"/>
            <a:ext cx="2882900" cy="554038"/>
          </a:xfrm>
          <a:custGeom>
            <a:avLst/>
            <a:gdLst>
              <a:gd name="T0" fmla="+- 0 6325 -74"/>
              <a:gd name="T1" fmla="*/ T0 w 8013"/>
              <a:gd name="T2" fmla="+- 0 1811 1712"/>
              <a:gd name="T3" fmla="*/ 1811 h 1538"/>
              <a:gd name="T4" fmla="+- 0 6176 -74"/>
              <a:gd name="T5" fmla="*/ T4 w 8013"/>
              <a:gd name="T6" fmla="+- 0 1910 1712"/>
              <a:gd name="T7" fmla="*/ 1910 h 1538"/>
              <a:gd name="T8" fmla="+- 0 6077 -74"/>
              <a:gd name="T9" fmla="*/ T8 w 8013"/>
              <a:gd name="T10" fmla="+- 0 2034 1712"/>
              <a:gd name="T11" fmla="*/ 2034 h 1538"/>
              <a:gd name="T12" fmla="+- 0 6003 -74"/>
              <a:gd name="T13" fmla="*/ T12 w 8013"/>
              <a:gd name="T14" fmla="+- 0 2257 1712"/>
              <a:gd name="T15" fmla="*/ 2257 h 1538"/>
              <a:gd name="T16" fmla="+- 0 6003 -74"/>
              <a:gd name="T17" fmla="*/ T16 w 8013"/>
              <a:gd name="T18" fmla="+- 0 2406 1712"/>
              <a:gd name="T19" fmla="*/ 2406 h 1538"/>
              <a:gd name="T20" fmla="+- 0 6176 -74"/>
              <a:gd name="T21" fmla="*/ T20 w 8013"/>
              <a:gd name="T22" fmla="+- 0 2530 1712"/>
              <a:gd name="T23" fmla="*/ 2530 h 1538"/>
              <a:gd name="T24" fmla="+- 0 6350 -74"/>
              <a:gd name="T25" fmla="*/ T24 w 8013"/>
              <a:gd name="T26" fmla="+- 0 2604 1712"/>
              <a:gd name="T27" fmla="*/ 2604 h 1538"/>
              <a:gd name="T28" fmla="+- 0 6697 -74"/>
              <a:gd name="T29" fmla="*/ T28 w 8013"/>
              <a:gd name="T30" fmla="+- 0 2604 1712"/>
              <a:gd name="T31" fmla="*/ 2604 h 1538"/>
              <a:gd name="T32" fmla="+- 0 6871 -74"/>
              <a:gd name="T33" fmla="*/ T32 w 8013"/>
              <a:gd name="T34" fmla="+- 0 2555 1712"/>
              <a:gd name="T35" fmla="*/ 2555 h 1538"/>
              <a:gd name="T36" fmla="+- 0 7640 -74"/>
              <a:gd name="T37" fmla="*/ T36 w 8013"/>
              <a:gd name="T38" fmla="+- 0 2505 1712"/>
              <a:gd name="T39" fmla="*/ 2505 h 1538"/>
              <a:gd name="T40" fmla="+- 0 7789 -74"/>
              <a:gd name="T41" fmla="*/ T40 w 8013"/>
              <a:gd name="T42" fmla="+- 0 2456 1712"/>
              <a:gd name="T43" fmla="*/ 2456 h 1538"/>
              <a:gd name="T44" fmla="+- 0 7913 -74"/>
              <a:gd name="T45" fmla="*/ T44 w 8013"/>
              <a:gd name="T46" fmla="+- 0 2356 1712"/>
              <a:gd name="T47" fmla="*/ 2356 h 1538"/>
              <a:gd name="T48" fmla="+- 0 7913 -74"/>
              <a:gd name="T49" fmla="*/ T48 w 8013"/>
              <a:gd name="T50" fmla="+- 0 2208 1712"/>
              <a:gd name="T51" fmla="*/ 2208 h 1538"/>
              <a:gd name="T52" fmla="+- 0 7813 -74"/>
              <a:gd name="T53" fmla="*/ T52 w 8013"/>
              <a:gd name="T54" fmla="+- 0 2009 1712"/>
              <a:gd name="T55" fmla="*/ 2009 h 1538"/>
              <a:gd name="T56" fmla="+- 0 7665 -74"/>
              <a:gd name="T57" fmla="*/ T56 w 8013"/>
              <a:gd name="T58" fmla="+- 0 1910 1712"/>
              <a:gd name="T59" fmla="*/ 1910 h 1538"/>
              <a:gd name="T60" fmla="+- 0 7094 -74"/>
              <a:gd name="T61" fmla="*/ T60 w 8013"/>
              <a:gd name="T62" fmla="+- 0 1860 1712"/>
              <a:gd name="T63" fmla="*/ 1860 h 1538"/>
              <a:gd name="T64" fmla="+- 0 6945 -74"/>
              <a:gd name="T65" fmla="*/ T64 w 8013"/>
              <a:gd name="T66" fmla="+- 0 1786 1712"/>
              <a:gd name="T67" fmla="*/ 1786 h 1538"/>
              <a:gd name="T68" fmla="+- 0 6896 -74"/>
              <a:gd name="T69" fmla="*/ T68 w 8013"/>
              <a:gd name="T70" fmla="+- 0 1712 1712"/>
              <a:gd name="T71" fmla="*/ 1712 h 1538"/>
              <a:gd name="T72" fmla="+- 0 2257 -74"/>
              <a:gd name="T73" fmla="*/ T72 w 8013"/>
              <a:gd name="T74" fmla="+- 0 2505 1712"/>
              <a:gd name="T75" fmla="*/ 2505 h 1538"/>
              <a:gd name="T76" fmla="+- 0 1860 -74"/>
              <a:gd name="T77" fmla="*/ T76 w 8013"/>
              <a:gd name="T78" fmla="+- 0 2456 1712"/>
              <a:gd name="T79" fmla="*/ 2456 h 1538"/>
              <a:gd name="T80" fmla="+- 0 1166 -74"/>
              <a:gd name="T81" fmla="*/ T80 w 8013"/>
              <a:gd name="T82" fmla="+- 0 2406 1712"/>
              <a:gd name="T83" fmla="*/ 2406 h 1538"/>
              <a:gd name="T84" fmla="+- 0 273 -74"/>
              <a:gd name="T85" fmla="*/ T84 w 8013"/>
              <a:gd name="T86" fmla="+- 0 2456 1712"/>
              <a:gd name="T87" fmla="*/ 2456 h 1538"/>
              <a:gd name="T88" fmla="+- 0 124 -74"/>
              <a:gd name="T89" fmla="*/ T88 w 8013"/>
              <a:gd name="T90" fmla="+- 0 2530 1712"/>
              <a:gd name="T91" fmla="*/ 2530 h 1538"/>
              <a:gd name="T92" fmla="+- 0 -25 -74"/>
              <a:gd name="T93" fmla="*/ T92 w 8013"/>
              <a:gd name="T94" fmla="+- 0 2629 1712"/>
              <a:gd name="T95" fmla="*/ 2629 h 1538"/>
              <a:gd name="T96" fmla="+- 0 -50 -74"/>
              <a:gd name="T97" fmla="*/ T96 w 8013"/>
              <a:gd name="T98" fmla="+- 0 2828 1712"/>
              <a:gd name="T99" fmla="*/ 2828 h 1538"/>
              <a:gd name="T100" fmla="+- 0 25 -74"/>
              <a:gd name="T101" fmla="*/ T100 w 8013"/>
              <a:gd name="T102" fmla="+- 0 2952 1712"/>
              <a:gd name="T103" fmla="*/ 2952 h 1538"/>
              <a:gd name="T104" fmla="+- 0 99 -74"/>
              <a:gd name="T105" fmla="*/ T104 w 8013"/>
              <a:gd name="T106" fmla="+- 0 3076 1712"/>
              <a:gd name="T107" fmla="*/ 3076 h 1538"/>
              <a:gd name="T108" fmla="+- 0 248 -74"/>
              <a:gd name="T109" fmla="*/ T108 w 8013"/>
              <a:gd name="T110" fmla="+- 0 3200 1712"/>
              <a:gd name="T111" fmla="*/ 3200 h 1538"/>
              <a:gd name="T112" fmla="+- 0 843 -74"/>
              <a:gd name="T113" fmla="*/ T112 w 8013"/>
              <a:gd name="T114" fmla="+- 0 3200 1712"/>
              <a:gd name="T115" fmla="*/ 3200 h 1538"/>
              <a:gd name="T116" fmla="+- 0 2034 -74"/>
              <a:gd name="T117" fmla="*/ T116 w 8013"/>
              <a:gd name="T118" fmla="+- 0 3249 1712"/>
              <a:gd name="T119" fmla="*/ 3249 h 1538"/>
              <a:gd name="T120" fmla="+- 0 2555 -74"/>
              <a:gd name="T121" fmla="*/ T120 w 8013"/>
              <a:gd name="T122" fmla="+- 0 3200 1712"/>
              <a:gd name="T123" fmla="*/ 3200 h 1538"/>
              <a:gd name="T124" fmla="+- 0 2753 -74"/>
              <a:gd name="T125" fmla="*/ T124 w 8013"/>
              <a:gd name="T126" fmla="+- 0 3150 1712"/>
              <a:gd name="T127" fmla="*/ 3150 h 1538"/>
              <a:gd name="T128" fmla="+- 0 2877 -74"/>
              <a:gd name="T129" fmla="*/ T128 w 8013"/>
              <a:gd name="T130" fmla="+- 0 3026 1712"/>
              <a:gd name="T131" fmla="*/ 3026 h 1538"/>
              <a:gd name="T132" fmla="+- 0 2952 -74"/>
              <a:gd name="T133" fmla="*/ T132 w 8013"/>
              <a:gd name="T134" fmla="+- 0 2877 1712"/>
              <a:gd name="T135" fmla="*/ 2877 h 1538"/>
              <a:gd name="T136" fmla="+- 0 2927 -74"/>
              <a:gd name="T137" fmla="*/ T136 w 8013"/>
              <a:gd name="T138" fmla="+- 0 2704 1712"/>
              <a:gd name="T139" fmla="*/ 2704 h 1538"/>
              <a:gd name="T140" fmla="+- 0 2828 -74"/>
              <a:gd name="T141" fmla="*/ T140 w 8013"/>
              <a:gd name="T142" fmla="+- 0 2456 1712"/>
              <a:gd name="T143" fmla="*/ 2456 h 1538"/>
              <a:gd name="T144" fmla="+- 0 2629 -74"/>
              <a:gd name="T145" fmla="*/ T144 w 8013"/>
              <a:gd name="T146" fmla="+- 0 2456 1712"/>
              <a:gd name="T147" fmla="*/ 2456 h 1538"/>
              <a:gd name="T148" fmla="+- 0 2480 -74"/>
              <a:gd name="T149" fmla="*/ T148 w 8013"/>
              <a:gd name="T150" fmla="+- 0 2530 1712"/>
              <a:gd name="T151" fmla="*/ 2530 h 153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</a:cxnLst>
            <a:rect l="0" t="0" r="r" b="b"/>
            <a:pathLst>
              <a:path w="8013" h="1538" extrusionOk="0">
                <a:moveTo>
                  <a:pt x="7119" y="74"/>
                </a:moveTo>
                <a:cubicBezTo>
                  <a:pt x="6950" y="74"/>
                  <a:pt x="6509" y="11"/>
                  <a:pt x="6399" y="99"/>
                </a:cubicBezTo>
                <a:cubicBezTo>
                  <a:pt x="6379" y="115"/>
                  <a:pt x="6360" y="130"/>
                  <a:pt x="6325" y="148"/>
                </a:cubicBezTo>
                <a:cubicBezTo>
                  <a:pt x="6285" y="169"/>
                  <a:pt x="6271" y="169"/>
                  <a:pt x="6250" y="198"/>
                </a:cubicBezTo>
                <a:cubicBezTo>
                  <a:pt x="6231" y="226"/>
                  <a:pt x="6180" y="240"/>
                  <a:pt x="6176" y="248"/>
                </a:cubicBezTo>
                <a:cubicBezTo>
                  <a:pt x="6158" y="278"/>
                  <a:pt x="6165" y="296"/>
                  <a:pt x="6151" y="322"/>
                </a:cubicBezTo>
                <a:cubicBezTo>
                  <a:pt x="6134" y="354"/>
                  <a:pt x="6111" y="361"/>
                  <a:pt x="6102" y="396"/>
                </a:cubicBezTo>
                <a:cubicBezTo>
                  <a:pt x="6091" y="437"/>
                  <a:pt x="6083" y="511"/>
                  <a:pt x="6077" y="545"/>
                </a:cubicBezTo>
                <a:cubicBezTo>
                  <a:pt x="6069" y="596"/>
                  <a:pt x="6060" y="582"/>
                  <a:pt x="6052" y="620"/>
                </a:cubicBezTo>
                <a:cubicBezTo>
                  <a:pt x="6042" y="671"/>
                  <a:pt x="6061" y="674"/>
                  <a:pt x="6077" y="694"/>
                </a:cubicBezTo>
                <a:cubicBezTo>
                  <a:pt x="6094" y="715"/>
                  <a:pt x="6119" y="736"/>
                  <a:pt x="6151" y="768"/>
                </a:cubicBezTo>
                <a:cubicBezTo>
                  <a:pt x="6185" y="802"/>
                  <a:pt x="6195" y="799"/>
                  <a:pt x="6250" y="818"/>
                </a:cubicBezTo>
                <a:cubicBezTo>
                  <a:pt x="6287" y="831"/>
                  <a:pt x="6302" y="854"/>
                  <a:pt x="6325" y="868"/>
                </a:cubicBezTo>
                <a:cubicBezTo>
                  <a:pt x="6356" y="886"/>
                  <a:pt x="6390" y="881"/>
                  <a:pt x="6424" y="892"/>
                </a:cubicBezTo>
                <a:cubicBezTo>
                  <a:pt x="6461" y="904"/>
                  <a:pt x="6480" y="915"/>
                  <a:pt x="6523" y="917"/>
                </a:cubicBezTo>
                <a:cubicBezTo>
                  <a:pt x="6606" y="922"/>
                  <a:pt x="6704" y="930"/>
                  <a:pt x="6771" y="892"/>
                </a:cubicBezTo>
                <a:cubicBezTo>
                  <a:pt x="6783" y="886"/>
                  <a:pt x="6820" y="881"/>
                  <a:pt x="6846" y="868"/>
                </a:cubicBezTo>
                <a:cubicBezTo>
                  <a:pt x="6869" y="857"/>
                  <a:pt x="6888" y="846"/>
                  <a:pt x="6945" y="843"/>
                </a:cubicBezTo>
                <a:cubicBezTo>
                  <a:pt x="7057" y="837"/>
                  <a:pt x="7169" y="834"/>
                  <a:pt x="7267" y="818"/>
                </a:cubicBezTo>
                <a:cubicBezTo>
                  <a:pt x="7409" y="794"/>
                  <a:pt x="7605" y="815"/>
                  <a:pt x="7714" y="793"/>
                </a:cubicBezTo>
                <a:cubicBezTo>
                  <a:pt x="7763" y="783"/>
                  <a:pt x="7751" y="775"/>
                  <a:pt x="7788" y="768"/>
                </a:cubicBezTo>
                <a:cubicBezTo>
                  <a:pt x="7831" y="759"/>
                  <a:pt x="7836" y="765"/>
                  <a:pt x="7863" y="744"/>
                </a:cubicBezTo>
                <a:cubicBezTo>
                  <a:pt x="7889" y="723"/>
                  <a:pt x="7880" y="703"/>
                  <a:pt x="7912" y="694"/>
                </a:cubicBezTo>
                <a:cubicBezTo>
                  <a:pt x="7968" y="678"/>
                  <a:pt x="7970" y="692"/>
                  <a:pt x="7987" y="644"/>
                </a:cubicBezTo>
                <a:cubicBezTo>
                  <a:pt x="8001" y="606"/>
                  <a:pt x="8006" y="599"/>
                  <a:pt x="8012" y="570"/>
                </a:cubicBezTo>
                <a:cubicBezTo>
                  <a:pt x="8021" y="526"/>
                  <a:pt x="7988" y="502"/>
                  <a:pt x="7987" y="496"/>
                </a:cubicBezTo>
                <a:cubicBezTo>
                  <a:pt x="7980" y="461"/>
                  <a:pt x="7982" y="424"/>
                  <a:pt x="7962" y="396"/>
                </a:cubicBezTo>
                <a:cubicBezTo>
                  <a:pt x="7935" y="359"/>
                  <a:pt x="7914" y="329"/>
                  <a:pt x="7887" y="297"/>
                </a:cubicBezTo>
                <a:cubicBezTo>
                  <a:pt x="7859" y="264"/>
                  <a:pt x="7840" y="232"/>
                  <a:pt x="7813" y="223"/>
                </a:cubicBezTo>
                <a:cubicBezTo>
                  <a:pt x="7771" y="209"/>
                  <a:pt x="7767" y="221"/>
                  <a:pt x="7739" y="198"/>
                </a:cubicBezTo>
                <a:cubicBezTo>
                  <a:pt x="7714" y="178"/>
                  <a:pt x="7707" y="176"/>
                  <a:pt x="7664" y="173"/>
                </a:cubicBezTo>
                <a:cubicBezTo>
                  <a:pt x="7528" y="165"/>
                  <a:pt x="7255" y="216"/>
                  <a:pt x="7168" y="148"/>
                </a:cubicBezTo>
                <a:cubicBezTo>
                  <a:pt x="7141" y="127"/>
                  <a:pt x="7130" y="142"/>
                  <a:pt x="7094" y="124"/>
                </a:cubicBezTo>
                <a:cubicBezTo>
                  <a:pt x="7063" y="108"/>
                  <a:pt x="7057" y="103"/>
                  <a:pt x="7019" y="74"/>
                </a:cubicBezTo>
                <a:cubicBezTo>
                  <a:pt x="6997" y="57"/>
                  <a:pt x="7013" y="21"/>
                  <a:pt x="6995" y="0"/>
                </a:cubicBezTo>
                <a:cubicBezTo>
                  <a:pt x="6987" y="0"/>
                  <a:pt x="6978" y="0"/>
                  <a:pt x="6970" y="0"/>
                </a:cubicBezTo>
              </a:path>
              <a:path w="8013" h="1538" extrusionOk="0">
                <a:moveTo>
                  <a:pt x="2629" y="818"/>
                </a:moveTo>
                <a:cubicBezTo>
                  <a:pt x="2525" y="818"/>
                  <a:pt x="2420" y="804"/>
                  <a:pt x="2331" y="793"/>
                </a:cubicBezTo>
                <a:cubicBezTo>
                  <a:pt x="2255" y="783"/>
                  <a:pt x="2122" y="773"/>
                  <a:pt x="2083" y="768"/>
                </a:cubicBezTo>
                <a:cubicBezTo>
                  <a:pt x="2034" y="762"/>
                  <a:pt x="1973" y="749"/>
                  <a:pt x="1934" y="744"/>
                </a:cubicBezTo>
                <a:cubicBezTo>
                  <a:pt x="1869" y="736"/>
                  <a:pt x="1790" y="726"/>
                  <a:pt x="1736" y="719"/>
                </a:cubicBezTo>
                <a:cubicBezTo>
                  <a:pt x="1577" y="699"/>
                  <a:pt x="1364" y="710"/>
                  <a:pt x="1240" y="694"/>
                </a:cubicBezTo>
                <a:cubicBezTo>
                  <a:pt x="994" y="663"/>
                  <a:pt x="652" y="693"/>
                  <a:pt x="446" y="719"/>
                </a:cubicBezTo>
                <a:cubicBezTo>
                  <a:pt x="389" y="726"/>
                  <a:pt x="382" y="729"/>
                  <a:pt x="347" y="744"/>
                </a:cubicBezTo>
                <a:cubicBezTo>
                  <a:pt x="344" y="745"/>
                  <a:pt x="295" y="789"/>
                  <a:pt x="272" y="793"/>
                </a:cubicBezTo>
                <a:cubicBezTo>
                  <a:pt x="232" y="800"/>
                  <a:pt x="211" y="813"/>
                  <a:pt x="198" y="818"/>
                </a:cubicBezTo>
                <a:cubicBezTo>
                  <a:pt x="150" y="837"/>
                  <a:pt x="156" y="843"/>
                  <a:pt x="124" y="868"/>
                </a:cubicBezTo>
                <a:cubicBezTo>
                  <a:pt x="99" y="888"/>
                  <a:pt x="66" y="900"/>
                  <a:pt x="49" y="917"/>
                </a:cubicBezTo>
                <a:cubicBezTo>
                  <a:pt x="8" y="958"/>
                  <a:pt x="8" y="964"/>
                  <a:pt x="0" y="1017"/>
                </a:cubicBezTo>
                <a:cubicBezTo>
                  <a:pt x="-7" y="1065"/>
                  <a:pt x="8" y="1078"/>
                  <a:pt x="24" y="1116"/>
                </a:cubicBezTo>
                <a:cubicBezTo>
                  <a:pt x="39" y="1153"/>
                  <a:pt x="54" y="1141"/>
                  <a:pt x="74" y="1165"/>
                </a:cubicBezTo>
                <a:cubicBezTo>
                  <a:pt x="96" y="1192"/>
                  <a:pt x="81" y="1204"/>
                  <a:pt x="99" y="1240"/>
                </a:cubicBezTo>
                <a:cubicBezTo>
                  <a:pt x="114" y="1270"/>
                  <a:pt x="133" y="1268"/>
                  <a:pt x="148" y="1289"/>
                </a:cubicBezTo>
                <a:cubicBezTo>
                  <a:pt x="165" y="1314"/>
                  <a:pt x="162" y="1342"/>
                  <a:pt x="173" y="1364"/>
                </a:cubicBezTo>
                <a:cubicBezTo>
                  <a:pt x="183" y="1384"/>
                  <a:pt x="214" y="1418"/>
                  <a:pt x="248" y="1438"/>
                </a:cubicBezTo>
                <a:cubicBezTo>
                  <a:pt x="269" y="1451"/>
                  <a:pt x="290" y="1481"/>
                  <a:pt x="322" y="1488"/>
                </a:cubicBezTo>
                <a:cubicBezTo>
                  <a:pt x="348" y="1494"/>
                  <a:pt x="404" y="1511"/>
                  <a:pt x="421" y="1513"/>
                </a:cubicBezTo>
                <a:cubicBezTo>
                  <a:pt x="584" y="1533"/>
                  <a:pt x="770" y="1506"/>
                  <a:pt x="917" y="1488"/>
                </a:cubicBezTo>
                <a:cubicBezTo>
                  <a:pt x="1203" y="1452"/>
                  <a:pt x="1589" y="1482"/>
                  <a:pt x="1835" y="1513"/>
                </a:cubicBezTo>
                <a:cubicBezTo>
                  <a:pt x="1924" y="1524"/>
                  <a:pt x="2030" y="1528"/>
                  <a:pt x="2108" y="1537"/>
                </a:cubicBezTo>
                <a:cubicBezTo>
                  <a:pt x="2244" y="1553"/>
                  <a:pt x="2433" y="1524"/>
                  <a:pt x="2530" y="1513"/>
                </a:cubicBezTo>
                <a:cubicBezTo>
                  <a:pt x="2565" y="1509"/>
                  <a:pt x="2628" y="1488"/>
                  <a:pt x="2629" y="1488"/>
                </a:cubicBezTo>
                <a:cubicBezTo>
                  <a:pt x="2683" y="1479"/>
                  <a:pt x="2706" y="1483"/>
                  <a:pt x="2753" y="1463"/>
                </a:cubicBezTo>
                <a:cubicBezTo>
                  <a:pt x="2781" y="1451"/>
                  <a:pt x="2793" y="1455"/>
                  <a:pt x="2827" y="1438"/>
                </a:cubicBezTo>
                <a:cubicBezTo>
                  <a:pt x="2857" y="1423"/>
                  <a:pt x="2865" y="1418"/>
                  <a:pt x="2902" y="1389"/>
                </a:cubicBezTo>
                <a:cubicBezTo>
                  <a:pt x="2929" y="1368"/>
                  <a:pt x="2929" y="1353"/>
                  <a:pt x="2951" y="1314"/>
                </a:cubicBezTo>
                <a:cubicBezTo>
                  <a:pt x="2965" y="1289"/>
                  <a:pt x="2997" y="1248"/>
                  <a:pt x="3001" y="1240"/>
                </a:cubicBezTo>
                <a:cubicBezTo>
                  <a:pt x="3016" y="1211"/>
                  <a:pt x="3008" y="1200"/>
                  <a:pt x="3026" y="1165"/>
                </a:cubicBezTo>
                <a:cubicBezTo>
                  <a:pt x="3044" y="1129"/>
                  <a:pt x="3060" y="1114"/>
                  <a:pt x="3051" y="1066"/>
                </a:cubicBezTo>
                <a:cubicBezTo>
                  <a:pt x="3044" y="1028"/>
                  <a:pt x="3011" y="1019"/>
                  <a:pt x="3001" y="992"/>
                </a:cubicBezTo>
                <a:cubicBezTo>
                  <a:pt x="2982" y="944"/>
                  <a:pt x="2970" y="910"/>
                  <a:pt x="2951" y="868"/>
                </a:cubicBezTo>
                <a:cubicBezTo>
                  <a:pt x="2937" y="839"/>
                  <a:pt x="2922" y="764"/>
                  <a:pt x="2902" y="744"/>
                </a:cubicBezTo>
                <a:cubicBezTo>
                  <a:pt x="2867" y="709"/>
                  <a:pt x="2849" y="723"/>
                  <a:pt x="2803" y="719"/>
                </a:cubicBezTo>
                <a:cubicBezTo>
                  <a:pt x="2748" y="715"/>
                  <a:pt x="2724" y="735"/>
                  <a:pt x="2703" y="744"/>
                </a:cubicBezTo>
                <a:cubicBezTo>
                  <a:pt x="2675" y="756"/>
                  <a:pt x="2662" y="751"/>
                  <a:pt x="2629" y="768"/>
                </a:cubicBezTo>
                <a:cubicBezTo>
                  <a:pt x="2609" y="778"/>
                  <a:pt x="2583" y="809"/>
                  <a:pt x="2554" y="818"/>
                </a:cubicBezTo>
                <a:cubicBezTo>
                  <a:pt x="2546" y="818"/>
                  <a:pt x="2538" y="818"/>
                  <a:pt x="2530" y="818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7" name=" 5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911475" y="3286125"/>
            <a:ext cx="1231900" cy="928688"/>
          </a:xfrm>
          <a:custGeom>
            <a:avLst/>
            <a:gdLst>
              <a:gd name="T0" fmla="+- 0 10443 8086"/>
              <a:gd name="T1" fmla="*/ T0 w 3424"/>
              <a:gd name="T2" fmla="+- 0 9227 9128"/>
              <a:gd name="T3" fmla="*/ 9227 h 2581"/>
              <a:gd name="T4" fmla="+- 0 10120 8086"/>
              <a:gd name="T5" fmla="*/ T4 w 3424"/>
              <a:gd name="T6" fmla="+- 0 9252 9128"/>
              <a:gd name="T7" fmla="*/ 9252 h 2581"/>
              <a:gd name="T8" fmla="+- 0 10046 8086"/>
              <a:gd name="T9" fmla="*/ T8 w 3424"/>
              <a:gd name="T10" fmla="+- 0 9327 9128"/>
              <a:gd name="T11" fmla="*/ 9327 h 2581"/>
              <a:gd name="T12" fmla="+- 0 10021 8086"/>
              <a:gd name="T13" fmla="*/ T12 w 3424"/>
              <a:gd name="T14" fmla="+- 0 9426 9128"/>
              <a:gd name="T15" fmla="*/ 9426 h 2581"/>
              <a:gd name="T16" fmla="+- 0 9996 8086"/>
              <a:gd name="T17" fmla="*/ T16 w 3424"/>
              <a:gd name="T18" fmla="+- 0 9575 9128"/>
              <a:gd name="T19" fmla="*/ 9575 h 2581"/>
              <a:gd name="T20" fmla="+- 0 10021 8086"/>
              <a:gd name="T21" fmla="*/ T20 w 3424"/>
              <a:gd name="T22" fmla="+- 0 9773 9128"/>
              <a:gd name="T23" fmla="*/ 9773 h 2581"/>
              <a:gd name="T24" fmla="+- 0 10071 8086"/>
              <a:gd name="T25" fmla="*/ T24 w 3424"/>
              <a:gd name="T26" fmla="+- 0 9872 9128"/>
              <a:gd name="T27" fmla="*/ 9872 h 2581"/>
              <a:gd name="T28" fmla="+- 0 10145 8086"/>
              <a:gd name="T29" fmla="*/ T28 w 3424"/>
              <a:gd name="T30" fmla="+- 0 9897 9128"/>
              <a:gd name="T31" fmla="*/ 9897 h 2581"/>
              <a:gd name="T32" fmla="+- 0 11460 8086"/>
              <a:gd name="T33" fmla="*/ T32 w 3424"/>
              <a:gd name="T34" fmla="+- 0 9897 9128"/>
              <a:gd name="T35" fmla="*/ 9897 h 2581"/>
              <a:gd name="T36" fmla="+- 0 11485 8086"/>
              <a:gd name="T37" fmla="*/ T36 w 3424"/>
              <a:gd name="T38" fmla="+- 0 9823 9128"/>
              <a:gd name="T39" fmla="*/ 9823 h 2581"/>
              <a:gd name="T40" fmla="+- 0 11509 8086"/>
              <a:gd name="T41" fmla="*/ T40 w 3424"/>
              <a:gd name="T42" fmla="+- 0 9723 9128"/>
              <a:gd name="T43" fmla="*/ 9723 h 2581"/>
              <a:gd name="T44" fmla="+- 0 11485 8086"/>
              <a:gd name="T45" fmla="*/ T44 w 3424"/>
              <a:gd name="T46" fmla="+- 0 9575 9128"/>
              <a:gd name="T47" fmla="*/ 9575 h 2581"/>
              <a:gd name="T48" fmla="+- 0 11460 8086"/>
              <a:gd name="T49" fmla="*/ T48 w 3424"/>
              <a:gd name="T50" fmla="+- 0 9475 9128"/>
              <a:gd name="T51" fmla="*/ 9475 h 2581"/>
              <a:gd name="T52" fmla="+- 0 11460 8086"/>
              <a:gd name="T53" fmla="*/ T52 w 3424"/>
              <a:gd name="T54" fmla="+- 0 9227 9128"/>
              <a:gd name="T55" fmla="*/ 9227 h 2581"/>
              <a:gd name="T56" fmla="+- 0 11137 8086"/>
              <a:gd name="T57" fmla="*/ T56 w 3424"/>
              <a:gd name="T58" fmla="+- 0 9203 9128"/>
              <a:gd name="T59" fmla="*/ 9203 h 2581"/>
              <a:gd name="T60" fmla="+- 0 11038 8086"/>
              <a:gd name="T61" fmla="*/ T60 w 3424"/>
              <a:gd name="T62" fmla="+- 0 9178 9128"/>
              <a:gd name="T63" fmla="*/ 9178 h 2581"/>
              <a:gd name="T64" fmla="+- 0 10840 8086"/>
              <a:gd name="T65" fmla="*/ T64 w 3424"/>
              <a:gd name="T66" fmla="+- 0 9153 9128"/>
              <a:gd name="T67" fmla="*/ 9153 h 2581"/>
              <a:gd name="T68" fmla="+- 0 10567 8086"/>
              <a:gd name="T69" fmla="*/ T68 w 3424"/>
              <a:gd name="T70" fmla="+- 0 9128 9128"/>
              <a:gd name="T71" fmla="*/ 9128 h 2581"/>
              <a:gd name="T72" fmla="+- 0 10418 8086"/>
              <a:gd name="T73" fmla="*/ T72 w 3424"/>
              <a:gd name="T74" fmla="+- 0 9153 9128"/>
              <a:gd name="T75" fmla="*/ 9153 h 2581"/>
              <a:gd name="T76" fmla="+- 0 10368 8086"/>
              <a:gd name="T77" fmla="*/ T76 w 3424"/>
              <a:gd name="T78" fmla="+- 0 9203 9128"/>
              <a:gd name="T79" fmla="*/ 9203 h 2581"/>
              <a:gd name="T80" fmla="+- 0 10319 8086"/>
              <a:gd name="T81" fmla="*/ T80 w 3424"/>
              <a:gd name="T82" fmla="+- 0 9252 9128"/>
              <a:gd name="T83" fmla="*/ 9252 h 2581"/>
              <a:gd name="T84" fmla="+- 0 9376 8086"/>
              <a:gd name="T85" fmla="*/ T84 w 3424"/>
              <a:gd name="T86" fmla="+- 0 10914 9128"/>
              <a:gd name="T87" fmla="*/ 10914 h 2581"/>
              <a:gd name="T88" fmla="+- 0 8880 8086"/>
              <a:gd name="T89" fmla="*/ T88 w 3424"/>
              <a:gd name="T90" fmla="+- 0 10939 9128"/>
              <a:gd name="T91" fmla="*/ 10939 h 2581"/>
              <a:gd name="T92" fmla="+- 0 8706 8086"/>
              <a:gd name="T93" fmla="*/ T92 w 3424"/>
              <a:gd name="T94" fmla="+- 0 10964 9128"/>
              <a:gd name="T95" fmla="*/ 10964 h 2581"/>
              <a:gd name="T96" fmla="+- 0 8508 8086"/>
              <a:gd name="T97" fmla="*/ T96 w 3424"/>
              <a:gd name="T98" fmla="+- 0 10988 9128"/>
              <a:gd name="T99" fmla="*/ 10988 h 2581"/>
              <a:gd name="T100" fmla="+- 0 8384 8086"/>
              <a:gd name="T101" fmla="*/ T100 w 3424"/>
              <a:gd name="T102" fmla="+- 0 11013 9128"/>
              <a:gd name="T103" fmla="*/ 11013 h 2581"/>
              <a:gd name="T104" fmla="+- 0 8310 8086"/>
              <a:gd name="T105" fmla="*/ T104 w 3424"/>
              <a:gd name="T106" fmla="+- 0 11038 9128"/>
              <a:gd name="T107" fmla="*/ 11038 h 2581"/>
              <a:gd name="T108" fmla="+- 0 8210 8086"/>
              <a:gd name="T109" fmla="*/ T108 w 3424"/>
              <a:gd name="T110" fmla="+- 0 11063 9128"/>
              <a:gd name="T111" fmla="*/ 11063 h 2581"/>
              <a:gd name="T112" fmla="+- 0 8161 8086"/>
              <a:gd name="T113" fmla="*/ T112 w 3424"/>
              <a:gd name="T114" fmla="+- 0 11112 9128"/>
              <a:gd name="T115" fmla="*/ 11112 h 2581"/>
              <a:gd name="T116" fmla="+- 0 8111 8086"/>
              <a:gd name="T117" fmla="*/ T116 w 3424"/>
              <a:gd name="T118" fmla="+- 0 11187 9128"/>
              <a:gd name="T119" fmla="*/ 11187 h 2581"/>
              <a:gd name="T120" fmla="+- 0 8086 8086"/>
              <a:gd name="T121" fmla="*/ T120 w 3424"/>
              <a:gd name="T122" fmla="+- 0 11261 9128"/>
              <a:gd name="T123" fmla="*/ 11261 h 2581"/>
              <a:gd name="T124" fmla="+- 0 8111 8086"/>
              <a:gd name="T125" fmla="*/ T124 w 3424"/>
              <a:gd name="T126" fmla="+- 0 11485 9128"/>
              <a:gd name="T127" fmla="*/ 11485 h 2581"/>
              <a:gd name="T128" fmla="+- 0 8161 8086"/>
              <a:gd name="T129" fmla="*/ T128 w 3424"/>
              <a:gd name="T130" fmla="+- 0 11534 9128"/>
              <a:gd name="T131" fmla="*/ 11534 h 2581"/>
              <a:gd name="T132" fmla="+- 0 8210 8086"/>
              <a:gd name="T133" fmla="*/ T132 w 3424"/>
              <a:gd name="T134" fmla="+- 0 11584 9128"/>
              <a:gd name="T135" fmla="*/ 11584 h 2581"/>
              <a:gd name="T136" fmla="+- 0 8260 8086"/>
              <a:gd name="T137" fmla="*/ T136 w 3424"/>
              <a:gd name="T138" fmla="+- 0 11633 9128"/>
              <a:gd name="T139" fmla="*/ 11633 h 2581"/>
              <a:gd name="T140" fmla="+- 0 8359 8086"/>
              <a:gd name="T141" fmla="*/ T140 w 3424"/>
              <a:gd name="T142" fmla="+- 0 11658 9128"/>
              <a:gd name="T143" fmla="*/ 11658 h 2581"/>
              <a:gd name="T144" fmla="+- 0 9699 8086"/>
              <a:gd name="T145" fmla="*/ T144 w 3424"/>
              <a:gd name="T146" fmla="+- 0 11683 9128"/>
              <a:gd name="T147" fmla="*/ 11683 h 2581"/>
              <a:gd name="T148" fmla="+- 0 10021 8086"/>
              <a:gd name="T149" fmla="*/ T148 w 3424"/>
              <a:gd name="T150" fmla="+- 0 11708 9128"/>
              <a:gd name="T151" fmla="*/ 11708 h 2581"/>
              <a:gd name="T152" fmla="+- 0 10567 8086"/>
              <a:gd name="T153" fmla="*/ T152 w 3424"/>
              <a:gd name="T154" fmla="+- 0 11683 9128"/>
              <a:gd name="T155" fmla="*/ 11683 h 2581"/>
              <a:gd name="T156" fmla="+- 0 10666 8086"/>
              <a:gd name="T157" fmla="*/ T156 w 3424"/>
              <a:gd name="T158" fmla="+- 0 11658 9128"/>
              <a:gd name="T159" fmla="*/ 11658 h 2581"/>
              <a:gd name="T160" fmla="+- 0 10790 8086"/>
              <a:gd name="T161" fmla="*/ T160 w 3424"/>
              <a:gd name="T162" fmla="+- 0 11633 9128"/>
              <a:gd name="T163" fmla="*/ 11633 h 2581"/>
              <a:gd name="T164" fmla="+- 0 10864 8086"/>
              <a:gd name="T165" fmla="*/ T164 w 3424"/>
              <a:gd name="T166" fmla="+- 0 11584 9128"/>
              <a:gd name="T167" fmla="*/ 11584 h 2581"/>
              <a:gd name="T168" fmla="+- 0 10964 8086"/>
              <a:gd name="T169" fmla="*/ T168 w 3424"/>
              <a:gd name="T170" fmla="+- 0 11559 9128"/>
              <a:gd name="T171" fmla="*/ 11559 h 2581"/>
              <a:gd name="T172" fmla="+- 0 11013 8086"/>
              <a:gd name="T173" fmla="*/ T172 w 3424"/>
              <a:gd name="T174" fmla="+- 0 11485 9128"/>
              <a:gd name="T175" fmla="*/ 11485 h 2581"/>
              <a:gd name="T176" fmla="+- 0 11038 8086"/>
              <a:gd name="T177" fmla="*/ T176 w 3424"/>
              <a:gd name="T178" fmla="+- 0 11410 9128"/>
              <a:gd name="T179" fmla="*/ 11410 h 2581"/>
              <a:gd name="T180" fmla="+- 0 11013 8086"/>
              <a:gd name="T181" fmla="*/ T180 w 3424"/>
              <a:gd name="T182" fmla="+- 0 11112 9128"/>
              <a:gd name="T183" fmla="*/ 11112 h 2581"/>
              <a:gd name="T184" fmla="+- 0 10939 8086"/>
              <a:gd name="T185" fmla="*/ T184 w 3424"/>
              <a:gd name="T186" fmla="+- 0 11063 9128"/>
              <a:gd name="T187" fmla="*/ 11063 h 2581"/>
              <a:gd name="T188" fmla="+- 0 10840 8086"/>
              <a:gd name="T189" fmla="*/ T188 w 3424"/>
              <a:gd name="T190" fmla="+- 0 11038 9128"/>
              <a:gd name="T191" fmla="*/ 11038 h 2581"/>
              <a:gd name="T192" fmla="+- 0 10740 8086"/>
              <a:gd name="T193" fmla="*/ T192 w 3424"/>
              <a:gd name="T194" fmla="+- 0 11013 9128"/>
              <a:gd name="T195" fmla="*/ 11013 h 2581"/>
              <a:gd name="T196" fmla="+- 0 10517 8086"/>
              <a:gd name="T197" fmla="*/ T196 w 3424"/>
              <a:gd name="T198" fmla="+- 0 11038 9128"/>
              <a:gd name="T199" fmla="*/ 11038 h 2581"/>
              <a:gd name="T200" fmla="+- 0 9649 8086"/>
              <a:gd name="T201" fmla="*/ T200 w 3424"/>
              <a:gd name="T202" fmla="+- 0 11013 9128"/>
              <a:gd name="T203" fmla="*/ 11013 h 2581"/>
              <a:gd name="T204" fmla="+- 0 9550 8086"/>
              <a:gd name="T205" fmla="*/ T204 w 3424"/>
              <a:gd name="T206" fmla="+- 0 10988 9128"/>
              <a:gd name="T207" fmla="*/ 10988 h 2581"/>
              <a:gd name="T208" fmla="+- 0 9475 8086"/>
              <a:gd name="T209" fmla="*/ T208 w 3424"/>
              <a:gd name="T210" fmla="+- 0 10964 9128"/>
              <a:gd name="T211" fmla="*/ 10964 h 2581"/>
              <a:gd name="T212" fmla="+- 0 9426 8086"/>
              <a:gd name="T213" fmla="*/ T212 w 3424"/>
              <a:gd name="T214" fmla="+- 0 10914 9128"/>
              <a:gd name="T215" fmla="*/ 10914 h 2581"/>
              <a:gd name="T216" fmla="+- 0 9401 8086"/>
              <a:gd name="T217" fmla="*/ T216 w 3424"/>
              <a:gd name="T218" fmla="+- 0 10889 9128"/>
              <a:gd name="T219" fmla="*/ 10889 h 258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</a:cxnLst>
            <a:rect l="0" t="0" r="r" b="b"/>
            <a:pathLst>
              <a:path w="3424" h="2581" extrusionOk="0">
                <a:moveTo>
                  <a:pt x="2357" y="99"/>
                </a:moveTo>
                <a:cubicBezTo>
                  <a:pt x="2252" y="99"/>
                  <a:pt x="2099" y="83"/>
                  <a:pt x="2034" y="124"/>
                </a:cubicBezTo>
                <a:cubicBezTo>
                  <a:pt x="1994" y="149"/>
                  <a:pt x="1973" y="154"/>
                  <a:pt x="1960" y="199"/>
                </a:cubicBezTo>
                <a:cubicBezTo>
                  <a:pt x="1950" y="233"/>
                  <a:pt x="1941" y="265"/>
                  <a:pt x="1935" y="298"/>
                </a:cubicBezTo>
                <a:cubicBezTo>
                  <a:pt x="1927" y="346"/>
                  <a:pt x="1913" y="432"/>
                  <a:pt x="1910" y="447"/>
                </a:cubicBezTo>
                <a:cubicBezTo>
                  <a:pt x="1895" y="520"/>
                  <a:pt x="1929" y="613"/>
                  <a:pt x="1935" y="645"/>
                </a:cubicBezTo>
                <a:cubicBezTo>
                  <a:pt x="1943" y="685"/>
                  <a:pt x="1956" y="729"/>
                  <a:pt x="1985" y="744"/>
                </a:cubicBezTo>
                <a:cubicBezTo>
                  <a:pt x="2013" y="758"/>
                  <a:pt x="2037" y="765"/>
                  <a:pt x="2059" y="769"/>
                </a:cubicBezTo>
                <a:cubicBezTo>
                  <a:pt x="2461" y="850"/>
                  <a:pt x="2962" y="769"/>
                  <a:pt x="3374" y="769"/>
                </a:cubicBezTo>
                <a:cubicBezTo>
                  <a:pt x="3381" y="719"/>
                  <a:pt x="3381" y="729"/>
                  <a:pt x="3399" y="695"/>
                </a:cubicBezTo>
                <a:cubicBezTo>
                  <a:pt x="3416" y="663"/>
                  <a:pt x="3421" y="634"/>
                  <a:pt x="3423" y="595"/>
                </a:cubicBezTo>
                <a:cubicBezTo>
                  <a:pt x="3426" y="532"/>
                  <a:pt x="3408" y="503"/>
                  <a:pt x="3399" y="447"/>
                </a:cubicBezTo>
                <a:cubicBezTo>
                  <a:pt x="3393" y="406"/>
                  <a:pt x="3380" y="385"/>
                  <a:pt x="3374" y="347"/>
                </a:cubicBezTo>
                <a:cubicBezTo>
                  <a:pt x="3361" y="269"/>
                  <a:pt x="3374" y="178"/>
                  <a:pt x="3374" y="99"/>
                </a:cubicBezTo>
                <a:cubicBezTo>
                  <a:pt x="3262" y="99"/>
                  <a:pt x="3150" y="94"/>
                  <a:pt x="3051" y="75"/>
                </a:cubicBezTo>
                <a:cubicBezTo>
                  <a:pt x="3017" y="68"/>
                  <a:pt x="2978" y="55"/>
                  <a:pt x="2952" y="50"/>
                </a:cubicBezTo>
                <a:cubicBezTo>
                  <a:pt x="2888" y="37"/>
                  <a:pt x="2810" y="36"/>
                  <a:pt x="2754" y="25"/>
                </a:cubicBezTo>
                <a:cubicBezTo>
                  <a:pt x="2670" y="8"/>
                  <a:pt x="2532" y="10"/>
                  <a:pt x="2481" y="0"/>
                </a:cubicBezTo>
                <a:cubicBezTo>
                  <a:pt x="2419" y="-12"/>
                  <a:pt x="2359" y="3"/>
                  <a:pt x="2332" y="25"/>
                </a:cubicBezTo>
                <a:cubicBezTo>
                  <a:pt x="2317" y="37"/>
                  <a:pt x="2293" y="68"/>
                  <a:pt x="2282" y="75"/>
                </a:cubicBezTo>
                <a:cubicBezTo>
                  <a:pt x="2244" y="99"/>
                  <a:pt x="2252" y="101"/>
                  <a:pt x="2233" y="124"/>
                </a:cubicBezTo>
              </a:path>
              <a:path w="3424" h="2581" extrusionOk="0">
                <a:moveTo>
                  <a:pt x="1290" y="1786"/>
                </a:moveTo>
                <a:cubicBezTo>
                  <a:pt x="1127" y="1786"/>
                  <a:pt x="917" y="1798"/>
                  <a:pt x="794" y="1811"/>
                </a:cubicBezTo>
                <a:cubicBezTo>
                  <a:pt x="736" y="1817"/>
                  <a:pt x="665" y="1831"/>
                  <a:pt x="620" y="1836"/>
                </a:cubicBezTo>
                <a:cubicBezTo>
                  <a:pt x="559" y="1843"/>
                  <a:pt x="446" y="1857"/>
                  <a:pt x="422" y="1860"/>
                </a:cubicBezTo>
                <a:cubicBezTo>
                  <a:pt x="385" y="1865"/>
                  <a:pt x="301" y="1885"/>
                  <a:pt x="298" y="1885"/>
                </a:cubicBezTo>
                <a:cubicBezTo>
                  <a:pt x="265" y="1889"/>
                  <a:pt x="257" y="1904"/>
                  <a:pt x="224" y="1910"/>
                </a:cubicBezTo>
                <a:cubicBezTo>
                  <a:pt x="175" y="1919"/>
                  <a:pt x="168" y="1913"/>
                  <a:pt x="124" y="1935"/>
                </a:cubicBezTo>
                <a:cubicBezTo>
                  <a:pt x="93" y="1951"/>
                  <a:pt x="97" y="1966"/>
                  <a:pt x="75" y="1984"/>
                </a:cubicBezTo>
                <a:cubicBezTo>
                  <a:pt x="31" y="2019"/>
                  <a:pt x="49" y="2010"/>
                  <a:pt x="25" y="2059"/>
                </a:cubicBezTo>
                <a:cubicBezTo>
                  <a:pt x="15" y="2080"/>
                  <a:pt x="2" y="2083"/>
                  <a:pt x="0" y="2133"/>
                </a:cubicBezTo>
                <a:cubicBezTo>
                  <a:pt x="-3" y="2217"/>
                  <a:pt x="4" y="2309"/>
                  <a:pt x="25" y="2357"/>
                </a:cubicBezTo>
                <a:cubicBezTo>
                  <a:pt x="50" y="2415"/>
                  <a:pt x="47" y="2371"/>
                  <a:pt x="75" y="2406"/>
                </a:cubicBezTo>
                <a:cubicBezTo>
                  <a:pt x="97" y="2434"/>
                  <a:pt x="89" y="2439"/>
                  <a:pt x="124" y="2456"/>
                </a:cubicBezTo>
                <a:cubicBezTo>
                  <a:pt x="152" y="2470"/>
                  <a:pt x="155" y="2494"/>
                  <a:pt x="174" y="2505"/>
                </a:cubicBezTo>
                <a:cubicBezTo>
                  <a:pt x="192" y="2516"/>
                  <a:pt x="253" y="2527"/>
                  <a:pt x="273" y="2530"/>
                </a:cubicBezTo>
                <a:cubicBezTo>
                  <a:pt x="698" y="2604"/>
                  <a:pt x="1221" y="2505"/>
                  <a:pt x="1613" y="2555"/>
                </a:cubicBezTo>
                <a:cubicBezTo>
                  <a:pt x="1716" y="2568"/>
                  <a:pt x="1837" y="2573"/>
                  <a:pt x="1935" y="2580"/>
                </a:cubicBezTo>
                <a:cubicBezTo>
                  <a:pt x="2112" y="2593"/>
                  <a:pt x="2343" y="2572"/>
                  <a:pt x="2481" y="2555"/>
                </a:cubicBezTo>
                <a:cubicBezTo>
                  <a:pt x="2522" y="2550"/>
                  <a:pt x="2539" y="2536"/>
                  <a:pt x="2580" y="2530"/>
                </a:cubicBezTo>
                <a:cubicBezTo>
                  <a:pt x="2632" y="2522"/>
                  <a:pt x="2659" y="2520"/>
                  <a:pt x="2704" y="2505"/>
                </a:cubicBezTo>
                <a:cubicBezTo>
                  <a:pt x="2748" y="2491"/>
                  <a:pt x="2754" y="2469"/>
                  <a:pt x="2778" y="2456"/>
                </a:cubicBezTo>
                <a:cubicBezTo>
                  <a:pt x="2802" y="2442"/>
                  <a:pt x="2858" y="2453"/>
                  <a:pt x="2878" y="2431"/>
                </a:cubicBezTo>
                <a:cubicBezTo>
                  <a:pt x="2902" y="2404"/>
                  <a:pt x="2919" y="2392"/>
                  <a:pt x="2927" y="2357"/>
                </a:cubicBezTo>
                <a:cubicBezTo>
                  <a:pt x="2934" y="2324"/>
                  <a:pt x="2946" y="2315"/>
                  <a:pt x="2952" y="2282"/>
                </a:cubicBezTo>
                <a:cubicBezTo>
                  <a:pt x="2964" y="2211"/>
                  <a:pt x="2973" y="2034"/>
                  <a:pt x="2927" y="1984"/>
                </a:cubicBezTo>
                <a:cubicBezTo>
                  <a:pt x="2918" y="1974"/>
                  <a:pt x="2878" y="1946"/>
                  <a:pt x="2853" y="1935"/>
                </a:cubicBezTo>
                <a:cubicBezTo>
                  <a:pt x="2820" y="1921"/>
                  <a:pt x="2802" y="1926"/>
                  <a:pt x="2754" y="1910"/>
                </a:cubicBezTo>
                <a:cubicBezTo>
                  <a:pt x="2713" y="1896"/>
                  <a:pt x="2704" y="1887"/>
                  <a:pt x="2654" y="1885"/>
                </a:cubicBezTo>
                <a:cubicBezTo>
                  <a:pt x="2571" y="1882"/>
                  <a:pt x="2506" y="1902"/>
                  <a:pt x="2431" y="1910"/>
                </a:cubicBezTo>
                <a:cubicBezTo>
                  <a:pt x="2157" y="1940"/>
                  <a:pt x="1796" y="1913"/>
                  <a:pt x="1563" y="1885"/>
                </a:cubicBezTo>
                <a:cubicBezTo>
                  <a:pt x="1512" y="1879"/>
                  <a:pt x="1483" y="1868"/>
                  <a:pt x="1464" y="1860"/>
                </a:cubicBezTo>
                <a:cubicBezTo>
                  <a:pt x="1425" y="1843"/>
                  <a:pt x="1420" y="1852"/>
                  <a:pt x="1389" y="1836"/>
                </a:cubicBezTo>
                <a:cubicBezTo>
                  <a:pt x="1354" y="1819"/>
                  <a:pt x="1363" y="1813"/>
                  <a:pt x="1340" y="1786"/>
                </a:cubicBezTo>
                <a:cubicBezTo>
                  <a:pt x="1315" y="1786"/>
                  <a:pt x="1307" y="1786"/>
                  <a:pt x="1315" y="1761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 6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098800" y="4973638"/>
            <a:ext cx="1223963" cy="706437"/>
          </a:xfrm>
          <a:custGeom>
            <a:avLst/>
            <a:gdLst>
              <a:gd name="T0" fmla="+- 0 10220 8607"/>
              <a:gd name="T1" fmla="*/ T0 w 3399"/>
              <a:gd name="T2" fmla="+- 0 13891 13816"/>
              <a:gd name="T3" fmla="*/ 13891 h 1961"/>
              <a:gd name="T4" fmla="+- 0 10021 8607"/>
              <a:gd name="T5" fmla="*/ T4 w 3399"/>
              <a:gd name="T6" fmla="+- 0 13841 13816"/>
              <a:gd name="T7" fmla="*/ 13841 h 1961"/>
              <a:gd name="T8" fmla="+- 0 9525 8607"/>
              <a:gd name="T9" fmla="*/ T8 w 3399"/>
              <a:gd name="T10" fmla="+- 0 13891 13816"/>
              <a:gd name="T11" fmla="*/ 13891 h 1961"/>
              <a:gd name="T12" fmla="+- 0 9327 8607"/>
              <a:gd name="T13" fmla="*/ T12 w 3399"/>
              <a:gd name="T14" fmla="+- 0 13940 13816"/>
              <a:gd name="T15" fmla="*/ 13940 h 1961"/>
              <a:gd name="T16" fmla="+- 0 9128 8607"/>
              <a:gd name="T17" fmla="*/ T16 w 3399"/>
              <a:gd name="T18" fmla="+- 0 14015 13816"/>
              <a:gd name="T19" fmla="*/ 14015 h 1961"/>
              <a:gd name="T20" fmla="+- 0 8880 8607"/>
              <a:gd name="T21" fmla="*/ T20 w 3399"/>
              <a:gd name="T22" fmla="+- 0 14064 13816"/>
              <a:gd name="T23" fmla="*/ 14064 h 1961"/>
              <a:gd name="T24" fmla="+- 0 8706 8607"/>
              <a:gd name="T25" fmla="*/ T24 w 3399"/>
              <a:gd name="T26" fmla="+- 0 14139 13816"/>
              <a:gd name="T27" fmla="*/ 14139 h 1961"/>
              <a:gd name="T28" fmla="+- 0 8632 8607"/>
              <a:gd name="T29" fmla="*/ T28 w 3399"/>
              <a:gd name="T30" fmla="+- 0 14288 13816"/>
              <a:gd name="T31" fmla="*/ 14288 h 1961"/>
              <a:gd name="T32" fmla="+- 0 8706 8607"/>
              <a:gd name="T33" fmla="*/ T32 w 3399"/>
              <a:gd name="T34" fmla="+- 0 14511 13816"/>
              <a:gd name="T35" fmla="*/ 14511 h 1961"/>
              <a:gd name="T36" fmla="+- 0 9748 8607"/>
              <a:gd name="T37" fmla="*/ T36 w 3399"/>
              <a:gd name="T38" fmla="+- 0 14560 13816"/>
              <a:gd name="T39" fmla="*/ 14560 h 1961"/>
              <a:gd name="T40" fmla="+- 0 10195 8607"/>
              <a:gd name="T41" fmla="*/ T40 w 3399"/>
              <a:gd name="T42" fmla="+- 0 14560 13816"/>
              <a:gd name="T43" fmla="*/ 14560 h 1961"/>
              <a:gd name="T44" fmla="+- 0 10492 8607"/>
              <a:gd name="T45" fmla="*/ T44 w 3399"/>
              <a:gd name="T46" fmla="+- 0 14610 13816"/>
              <a:gd name="T47" fmla="*/ 14610 h 1961"/>
              <a:gd name="T48" fmla="+- 0 10740 8607"/>
              <a:gd name="T49" fmla="*/ T48 w 3399"/>
              <a:gd name="T50" fmla="+- 0 14660 13816"/>
              <a:gd name="T51" fmla="*/ 14660 h 1961"/>
              <a:gd name="T52" fmla="+- 0 11633 8607"/>
              <a:gd name="T53" fmla="*/ T52 w 3399"/>
              <a:gd name="T54" fmla="+- 0 14660 13816"/>
              <a:gd name="T55" fmla="*/ 14660 h 1961"/>
              <a:gd name="T56" fmla="+- 0 11782 8607"/>
              <a:gd name="T57" fmla="*/ T56 w 3399"/>
              <a:gd name="T58" fmla="+- 0 14610 13816"/>
              <a:gd name="T59" fmla="*/ 14610 h 1961"/>
              <a:gd name="T60" fmla="+- 0 11931 8607"/>
              <a:gd name="T61" fmla="*/ T60 w 3399"/>
              <a:gd name="T62" fmla="+- 0 14486 13816"/>
              <a:gd name="T63" fmla="*/ 14486 h 1961"/>
              <a:gd name="T64" fmla="+- 0 12005 8607"/>
              <a:gd name="T65" fmla="*/ T64 w 3399"/>
              <a:gd name="T66" fmla="+- 0 14312 13816"/>
              <a:gd name="T67" fmla="*/ 14312 h 1961"/>
              <a:gd name="T68" fmla="+- 0 11931 8607"/>
              <a:gd name="T69" fmla="*/ T68 w 3399"/>
              <a:gd name="T70" fmla="+- 0 14039 13816"/>
              <a:gd name="T71" fmla="*/ 14039 h 1961"/>
              <a:gd name="T72" fmla="+- 0 11782 8607"/>
              <a:gd name="T73" fmla="*/ T72 w 3399"/>
              <a:gd name="T74" fmla="+- 0 13990 13816"/>
              <a:gd name="T75" fmla="*/ 13990 h 1961"/>
              <a:gd name="T76" fmla="+- 0 11534 8607"/>
              <a:gd name="T77" fmla="*/ T76 w 3399"/>
              <a:gd name="T78" fmla="+- 0 13940 13816"/>
              <a:gd name="T79" fmla="*/ 13940 h 1961"/>
              <a:gd name="T80" fmla="+- 0 11311 8607"/>
              <a:gd name="T81" fmla="*/ T80 w 3399"/>
              <a:gd name="T82" fmla="+- 0 13891 13816"/>
              <a:gd name="T83" fmla="*/ 13891 h 1961"/>
              <a:gd name="T84" fmla="+- 0 11088 8607"/>
              <a:gd name="T85" fmla="*/ T84 w 3399"/>
              <a:gd name="T86" fmla="+- 0 13816 13816"/>
              <a:gd name="T87" fmla="*/ 13816 h 1961"/>
              <a:gd name="T88" fmla="+- 0 10815 8607"/>
              <a:gd name="T89" fmla="*/ T88 w 3399"/>
              <a:gd name="T90" fmla="+- 0 13866 13816"/>
              <a:gd name="T91" fmla="*/ 13866 h 1961"/>
              <a:gd name="T92" fmla="+- 0 10344 8607"/>
              <a:gd name="T93" fmla="*/ T92 w 3399"/>
              <a:gd name="T94" fmla="+- 0 13891 13816"/>
              <a:gd name="T95" fmla="*/ 13891 h 1961"/>
              <a:gd name="T96" fmla="+- 0 9624 8607"/>
              <a:gd name="T97" fmla="*/ T96 w 3399"/>
              <a:gd name="T98" fmla="+- 0 15156 13816"/>
              <a:gd name="T99" fmla="*/ 15156 h 1961"/>
              <a:gd name="T100" fmla="+- 0 8806 8607"/>
              <a:gd name="T101" fmla="*/ T100 w 3399"/>
              <a:gd name="T102" fmla="+- 0 15106 13816"/>
              <a:gd name="T103" fmla="*/ 15106 h 1961"/>
              <a:gd name="T104" fmla="+- 0 8632 8607"/>
              <a:gd name="T105" fmla="*/ T104 w 3399"/>
              <a:gd name="T106" fmla="+- 0 15255 13816"/>
              <a:gd name="T107" fmla="*/ 15255 h 1961"/>
              <a:gd name="T108" fmla="+- 0 8632 8607"/>
              <a:gd name="T109" fmla="*/ T108 w 3399"/>
              <a:gd name="T110" fmla="+- 0 15429 13816"/>
              <a:gd name="T111" fmla="*/ 15429 h 1961"/>
              <a:gd name="T112" fmla="+- 0 8682 8607"/>
              <a:gd name="T113" fmla="*/ T112 w 3399"/>
              <a:gd name="T114" fmla="+- 0 15602 13816"/>
              <a:gd name="T115" fmla="*/ 15602 h 1961"/>
              <a:gd name="T116" fmla="+- 0 8756 8607"/>
              <a:gd name="T117" fmla="*/ T116 w 3399"/>
              <a:gd name="T118" fmla="+- 0 15776 13816"/>
              <a:gd name="T119" fmla="*/ 15776 h 1961"/>
              <a:gd name="T120" fmla="+- 0 8930 8607"/>
              <a:gd name="T121" fmla="*/ T120 w 3399"/>
              <a:gd name="T122" fmla="+- 0 15726 13816"/>
              <a:gd name="T123" fmla="*/ 15726 h 1961"/>
              <a:gd name="T124" fmla="+- 0 10195 8607"/>
              <a:gd name="T125" fmla="*/ T124 w 3399"/>
              <a:gd name="T126" fmla="+- 0 15701 13816"/>
              <a:gd name="T127" fmla="*/ 15701 h 1961"/>
              <a:gd name="T128" fmla="+- 0 10244 8607"/>
              <a:gd name="T129" fmla="*/ T128 w 3399"/>
              <a:gd name="T130" fmla="+- 0 15528 13816"/>
              <a:gd name="T131" fmla="*/ 15528 h 1961"/>
              <a:gd name="T132" fmla="+- 0 10244 8607"/>
              <a:gd name="T133" fmla="*/ T132 w 3399"/>
              <a:gd name="T134" fmla="+- 0 15379 13816"/>
              <a:gd name="T135" fmla="*/ 15379 h 1961"/>
              <a:gd name="T136" fmla="+- 0 10170 8607"/>
              <a:gd name="T137" fmla="*/ T136 w 3399"/>
              <a:gd name="T138" fmla="+- 0 15205 13816"/>
              <a:gd name="T139" fmla="*/ 15205 h 1961"/>
              <a:gd name="T140" fmla="+- 0 9947 8607"/>
              <a:gd name="T141" fmla="*/ T140 w 3399"/>
              <a:gd name="T142" fmla="+- 0 15205 13816"/>
              <a:gd name="T143" fmla="*/ 15205 h 1961"/>
              <a:gd name="T144" fmla="+- 0 9699 8607"/>
              <a:gd name="T145" fmla="*/ T144 w 3399"/>
              <a:gd name="T146" fmla="+- 0 15081 13816"/>
              <a:gd name="T147" fmla="*/ 15081 h 196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</a:cxnLst>
            <a:rect l="0" t="0" r="r" b="b"/>
            <a:pathLst>
              <a:path w="3399" h="1961" extrusionOk="0">
                <a:moveTo>
                  <a:pt x="1687" y="149"/>
                </a:moveTo>
                <a:cubicBezTo>
                  <a:pt x="1673" y="138"/>
                  <a:pt x="1644" y="97"/>
                  <a:pt x="1613" y="75"/>
                </a:cubicBezTo>
                <a:cubicBezTo>
                  <a:pt x="1589" y="58"/>
                  <a:pt x="1542" y="54"/>
                  <a:pt x="1513" y="50"/>
                </a:cubicBezTo>
                <a:cubicBezTo>
                  <a:pt x="1472" y="44"/>
                  <a:pt x="1455" y="30"/>
                  <a:pt x="1414" y="25"/>
                </a:cubicBezTo>
                <a:cubicBezTo>
                  <a:pt x="1290" y="10"/>
                  <a:pt x="1102" y="21"/>
                  <a:pt x="1017" y="50"/>
                </a:cubicBezTo>
                <a:cubicBezTo>
                  <a:pt x="983" y="62"/>
                  <a:pt x="951" y="64"/>
                  <a:pt x="918" y="75"/>
                </a:cubicBezTo>
                <a:cubicBezTo>
                  <a:pt x="881" y="88"/>
                  <a:pt x="860" y="93"/>
                  <a:pt x="819" y="99"/>
                </a:cubicBezTo>
                <a:cubicBezTo>
                  <a:pt x="775" y="105"/>
                  <a:pt x="756" y="113"/>
                  <a:pt x="720" y="124"/>
                </a:cubicBezTo>
                <a:cubicBezTo>
                  <a:pt x="672" y="138"/>
                  <a:pt x="641" y="162"/>
                  <a:pt x="596" y="174"/>
                </a:cubicBezTo>
                <a:cubicBezTo>
                  <a:pt x="564" y="182"/>
                  <a:pt x="554" y="194"/>
                  <a:pt x="521" y="199"/>
                </a:cubicBezTo>
                <a:cubicBezTo>
                  <a:pt x="480" y="205"/>
                  <a:pt x="435" y="218"/>
                  <a:pt x="422" y="223"/>
                </a:cubicBezTo>
                <a:cubicBezTo>
                  <a:pt x="369" y="243"/>
                  <a:pt x="331" y="235"/>
                  <a:pt x="273" y="248"/>
                </a:cubicBezTo>
                <a:cubicBezTo>
                  <a:pt x="233" y="257"/>
                  <a:pt x="214" y="262"/>
                  <a:pt x="174" y="273"/>
                </a:cubicBezTo>
                <a:cubicBezTo>
                  <a:pt x="171" y="274"/>
                  <a:pt x="114" y="314"/>
                  <a:pt x="99" y="323"/>
                </a:cubicBezTo>
                <a:cubicBezTo>
                  <a:pt x="42" y="359"/>
                  <a:pt x="76" y="349"/>
                  <a:pt x="50" y="397"/>
                </a:cubicBezTo>
                <a:cubicBezTo>
                  <a:pt x="37" y="420"/>
                  <a:pt x="27" y="420"/>
                  <a:pt x="25" y="472"/>
                </a:cubicBezTo>
                <a:cubicBezTo>
                  <a:pt x="23" y="532"/>
                  <a:pt x="32" y="571"/>
                  <a:pt x="50" y="620"/>
                </a:cubicBezTo>
                <a:cubicBezTo>
                  <a:pt x="51" y="622"/>
                  <a:pt x="89" y="673"/>
                  <a:pt x="99" y="695"/>
                </a:cubicBezTo>
                <a:cubicBezTo>
                  <a:pt x="113" y="725"/>
                  <a:pt x="94" y="755"/>
                  <a:pt x="124" y="769"/>
                </a:cubicBezTo>
                <a:cubicBezTo>
                  <a:pt x="341" y="871"/>
                  <a:pt x="930" y="768"/>
                  <a:pt x="1141" y="744"/>
                </a:cubicBezTo>
                <a:cubicBezTo>
                  <a:pt x="1179" y="740"/>
                  <a:pt x="1261" y="720"/>
                  <a:pt x="1265" y="720"/>
                </a:cubicBezTo>
                <a:cubicBezTo>
                  <a:pt x="1374" y="707"/>
                  <a:pt x="1494" y="735"/>
                  <a:pt x="1588" y="744"/>
                </a:cubicBezTo>
                <a:cubicBezTo>
                  <a:pt x="1663" y="751"/>
                  <a:pt x="1721" y="750"/>
                  <a:pt x="1786" y="769"/>
                </a:cubicBezTo>
                <a:cubicBezTo>
                  <a:pt x="1825" y="781"/>
                  <a:pt x="1837" y="791"/>
                  <a:pt x="1885" y="794"/>
                </a:cubicBezTo>
                <a:cubicBezTo>
                  <a:pt x="1929" y="797"/>
                  <a:pt x="1979" y="816"/>
                  <a:pt x="2009" y="819"/>
                </a:cubicBezTo>
                <a:cubicBezTo>
                  <a:pt x="2053" y="824"/>
                  <a:pt x="2100" y="839"/>
                  <a:pt x="2133" y="844"/>
                </a:cubicBezTo>
                <a:cubicBezTo>
                  <a:pt x="2179" y="851"/>
                  <a:pt x="2246" y="864"/>
                  <a:pt x="2282" y="868"/>
                </a:cubicBezTo>
                <a:cubicBezTo>
                  <a:pt x="2489" y="890"/>
                  <a:pt x="2869" y="910"/>
                  <a:pt x="3026" y="844"/>
                </a:cubicBezTo>
                <a:cubicBezTo>
                  <a:pt x="3066" y="827"/>
                  <a:pt x="3069" y="835"/>
                  <a:pt x="3101" y="819"/>
                </a:cubicBezTo>
                <a:cubicBezTo>
                  <a:pt x="3137" y="801"/>
                  <a:pt x="3147" y="816"/>
                  <a:pt x="3175" y="794"/>
                </a:cubicBezTo>
                <a:cubicBezTo>
                  <a:pt x="3198" y="776"/>
                  <a:pt x="3234" y="759"/>
                  <a:pt x="3250" y="744"/>
                </a:cubicBezTo>
                <a:cubicBezTo>
                  <a:pt x="3288" y="708"/>
                  <a:pt x="3287" y="707"/>
                  <a:pt x="3324" y="670"/>
                </a:cubicBezTo>
                <a:cubicBezTo>
                  <a:pt x="3339" y="655"/>
                  <a:pt x="3367" y="611"/>
                  <a:pt x="3374" y="596"/>
                </a:cubicBezTo>
                <a:cubicBezTo>
                  <a:pt x="3385" y="574"/>
                  <a:pt x="3394" y="520"/>
                  <a:pt x="3398" y="496"/>
                </a:cubicBezTo>
                <a:cubicBezTo>
                  <a:pt x="3410" y="417"/>
                  <a:pt x="3392" y="316"/>
                  <a:pt x="3374" y="273"/>
                </a:cubicBezTo>
                <a:cubicBezTo>
                  <a:pt x="3359" y="238"/>
                  <a:pt x="3355" y="241"/>
                  <a:pt x="3324" y="223"/>
                </a:cubicBezTo>
                <a:cubicBezTo>
                  <a:pt x="3295" y="206"/>
                  <a:pt x="3285" y="217"/>
                  <a:pt x="3250" y="199"/>
                </a:cubicBezTo>
                <a:cubicBezTo>
                  <a:pt x="3224" y="186"/>
                  <a:pt x="3194" y="176"/>
                  <a:pt x="3175" y="174"/>
                </a:cubicBezTo>
                <a:cubicBezTo>
                  <a:pt x="3121" y="167"/>
                  <a:pt x="3047" y="155"/>
                  <a:pt x="3026" y="149"/>
                </a:cubicBezTo>
                <a:cubicBezTo>
                  <a:pt x="3000" y="141"/>
                  <a:pt x="2956" y="134"/>
                  <a:pt x="2927" y="124"/>
                </a:cubicBezTo>
                <a:cubicBezTo>
                  <a:pt x="2874" y="106"/>
                  <a:pt x="2893" y="119"/>
                  <a:pt x="2803" y="99"/>
                </a:cubicBezTo>
                <a:cubicBezTo>
                  <a:pt x="2769" y="91"/>
                  <a:pt x="2739" y="85"/>
                  <a:pt x="2704" y="75"/>
                </a:cubicBezTo>
                <a:cubicBezTo>
                  <a:pt x="2664" y="64"/>
                  <a:pt x="2620" y="38"/>
                  <a:pt x="2580" y="25"/>
                </a:cubicBezTo>
                <a:cubicBezTo>
                  <a:pt x="2543" y="13"/>
                  <a:pt x="2522" y="6"/>
                  <a:pt x="2481" y="0"/>
                </a:cubicBezTo>
                <a:cubicBezTo>
                  <a:pt x="2414" y="-10"/>
                  <a:pt x="2359" y="19"/>
                  <a:pt x="2307" y="25"/>
                </a:cubicBezTo>
                <a:cubicBezTo>
                  <a:pt x="2273" y="29"/>
                  <a:pt x="2209" y="50"/>
                  <a:pt x="2208" y="50"/>
                </a:cubicBezTo>
                <a:cubicBezTo>
                  <a:pt x="2163" y="58"/>
                  <a:pt x="2093" y="71"/>
                  <a:pt x="2059" y="75"/>
                </a:cubicBezTo>
                <a:cubicBezTo>
                  <a:pt x="1955" y="87"/>
                  <a:pt x="1842" y="75"/>
                  <a:pt x="1737" y="75"/>
                </a:cubicBezTo>
              </a:path>
              <a:path w="3399" h="1961" extrusionOk="0">
                <a:moveTo>
                  <a:pt x="1092" y="1315"/>
                </a:moveTo>
                <a:cubicBezTo>
                  <a:pt x="1059" y="1320"/>
                  <a:pt x="1050" y="1333"/>
                  <a:pt x="1017" y="1340"/>
                </a:cubicBezTo>
                <a:cubicBezTo>
                  <a:pt x="836" y="1377"/>
                  <a:pt x="539" y="1343"/>
                  <a:pt x="397" y="1315"/>
                </a:cubicBezTo>
                <a:cubicBezTo>
                  <a:pt x="344" y="1304"/>
                  <a:pt x="220" y="1293"/>
                  <a:pt x="199" y="1290"/>
                </a:cubicBezTo>
                <a:cubicBezTo>
                  <a:pt x="152" y="1283"/>
                  <a:pt x="98" y="1290"/>
                  <a:pt x="50" y="1290"/>
                </a:cubicBezTo>
                <a:cubicBezTo>
                  <a:pt x="50" y="1352"/>
                  <a:pt x="52" y="1388"/>
                  <a:pt x="25" y="1439"/>
                </a:cubicBezTo>
                <a:cubicBezTo>
                  <a:pt x="8" y="1471"/>
                  <a:pt x="2" y="1499"/>
                  <a:pt x="0" y="1538"/>
                </a:cubicBezTo>
                <a:cubicBezTo>
                  <a:pt x="-2" y="1578"/>
                  <a:pt x="24" y="1608"/>
                  <a:pt x="25" y="1613"/>
                </a:cubicBezTo>
                <a:cubicBezTo>
                  <a:pt x="32" y="1647"/>
                  <a:pt x="45" y="1686"/>
                  <a:pt x="50" y="1712"/>
                </a:cubicBezTo>
                <a:cubicBezTo>
                  <a:pt x="60" y="1761"/>
                  <a:pt x="57" y="1751"/>
                  <a:pt x="75" y="1786"/>
                </a:cubicBezTo>
                <a:cubicBezTo>
                  <a:pt x="90" y="1815"/>
                  <a:pt x="86" y="1856"/>
                  <a:pt x="99" y="1885"/>
                </a:cubicBezTo>
                <a:cubicBezTo>
                  <a:pt x="116" y="1923"/>
                  <a:pt x="110" y="1945"/>
                  <a:pt x="149" y="1960"/>
                </a:cubicBezTo>
                <a:cubicBezTo>
                  <a:pt x="192" y="1977"/>
                  <a:pt x="218" y="1936"/>
                  <a:pt x="223" y="1935"/>
                </a:cubicBezTo>
                <a:cubicBezTo>
                  <a:pt x="257" y="1928"/>
                  <a:pt x="297" y="1915"/>
                  <a:pt x="323" y="1910"/>
                </a:cubicBezTo>
                <a:cubicBezTo>
                  <a:pt x="632" y="1847"/>
                  <a:pt x="989" y="1945"/>
                  <a:pt x="1290" y="1885"/>
                </a:cubicBezTo>
                <a:cubicBezTo>
                  <a:pt x="1381" y="1867"/>
                  <a:pt x="1495" y="1885"/>
                  <a:pt x="1588" y="1885"/>
                </a:cubicBezTo>
                <a:cubicBezTo>
                  <a:pt x="1595" y="1836"/>
                  <a:pt x="1595" y="1845"/>
                  <a:pt x="1613" y="1811"/>
                </a:cubicBezTo>
                <a:cubicBezTo>
                  <a:pt x="1628" y="1782"/>
                  <a:pt x="1624" y="1741"/>
                  <a:pt x="1637" y="1712"/>
                </a:cubicBezTo>
                <a:cubicBezTo>
                  <a:pt x="1653" y="1677"/>
                  <a:pt x="1659" y="1688"/>
                  <a:pt x="1662" y="1637"/>
                </a:cubicBezTo>
                <a:cubicBezTo>
                  <a:pt x="1665" y="1582"/>
                  <a:pt x="1645" y="1603"/>
                  <a:pt x="1637" y="1563"/>
                </a:cubicBezTo>
                <a:cubicBezTo>
                  <a:pt x="1631" y="1533"/>
                  <a:pt x="1617" y="1486"/>
                  <a:pt x="1613" y="1464"/>
                </a:cubicBezTo>
                <a:cubicBezTo>
                  <a:pt x="1606" y="1423"/>
                  <a:pt x="1613" y="1403"/>
                  <a:pt x="1563" y="1389"/>
                </a:cubicBezTo>
                <a:cubicBezTo>
                  <a:pt x="1531" y="1380"/>
                  <a:pt x="1521" y="1371"/>
                  <a:pt x="1489" y="1364"/>
                </a:cubicBezTo>
                <a:cubicBezTo>
                  <a:pt x="1431" y="1352"/>
                  <a:pt x="1359" y="1386"/>
                  <a:pt x="1340" y="1389"/>
                </a:cubicBezTo>
                <a:cubicBezTo>
                  <a:pt x="1267" y="1400"/>
                  <a:pt x="1202" y="1383"/>
                  <a:pt x="1166" y="1364"/>
                </a:cubicBezTo>
                <a:cubicBezTo>
                  <a:pt x="1103" y="1331"/>
                  <a:pt x="1125" y="1319"/>
                  <a:pt x="1092" y="1265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 7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3732213" y="6018213"/>
            <a:ext cx="642937" cy="366712"/>
          </a:xfrm>
          <a:custGeom>
            <a:avLst/>
            <a:gdLst>
              <a:gd name="T0" fmla="+- 0 10889 10368"/>
              <a:gd name="T1" fmla="*/ T0 w 1787"/>
              <a:gd name="T2" fmla="+- 0 16966 16718"/>
              <a:gd name="T3" fmla="*/ 16966 h 1018"/>
              <a:gd name="T4" fmla="+- 0 10848 10368"/>
              <a:gd name="T5" fmla="*/ T4 w 1787"/>
              <a:gd name="T6" fmla="+- 0 16966 16718"/>
              <a:gd name="T7" fmla="*/ 16966 h 1018"/>
              <a:gd name="T8" fmla="+- 0 10830 10368"/>
              <a:gd name="T9" fmla="*/ T8 w 1787"/>
              <a:gd name="T10" fmla="+- 0 16948 16718"/>
              <a:gd name="T11" fmla="*/ 16948 h 1018"/>
              <a:gd name="T12" fmla="+- 0 10790 10368"/>
              <a:gd name="T13" fmla="*/ T12 w 1787"/>
              <a:gd name="T14" fmla="+- 0 16942 16718"/>
              <a:gd name="T15" fmla="*/ 16942 h 1018"/>
              <a:gd name="T16" fmla="+- 0 10757 10368"/>
              <a:gd name="T17" fmla="*/ T16 w 1787"/>
              <a:gd name="T18" fmla="+- 0 16937 16718"/>
              <a:gd name="T19" fmla="*/ 16937 h 1018"/>
              <a:gd name="T20" fmla="+- 0 10748 10368"/>
              <a:gd name="T21" fmla="*/ T20 w 1787"/>
              <a:gd name="T22" fmla="+- 0 16924 16718"/>
              <a:gd name="T23" fmla="*/ 16924 h 1018"/>
              <a:gd name="T24" fmla="+- 0 10716 10368"/>
              <a:gd name="T25" fmla="*/ T24 w 1787"/>
              <a:gd name="T26" fmla="+- 0 16917 16718"/>
              <a:gd name="T27" fmla="*/ 16917 h 1018"/>
              <a:gd name="T28" fmla="+- 0 10683 10368"/>
              <a:gd name="T29" fmla="*/ T28 w 1787"/>
              <a:gd name="T30" fmla="+- 0 16910 16718"/>
              <a:gd name="T31" fmla="*/ 16910 h 1018"/>
              <a:gd name="T32" fmla="+- 0 10674 10368"/>
              <a:gd name="T33" fmla="*/ T32 w 1787"/>
              <a:gd name="T34" fmla="+- 0 16899 16718"/>
              <a:gd name="T35" fmla="*/ 16899 h 1018"/>
              <a:gd name="T36" fmla="+- 0 10641 10368"/>
              <a:gd name="T37" fmla="*/ T36 w 1787"/>
              <a:gd name="T38" fmla="+- 0 16892 16718"/>
              <a:gd name="T39" fmla="*/ 16892 h 1018"/>
              <a:gd name="T40" fmla="+- 0 10563 10368"/>
              <a:gd name="T41" fmla="*/ T40 w 1787"/>
              <a:gd name="T42" fmla="+- 0 16876 16718"/>
              <a:gd name="T43" fmla="*/ 16876 h 1018"/>
              <a:gd name="T44" fmla="+- 0 10433 10368"/>
              <a:gd name="T45" fmla="*/ T44 w 1787"/>
              <a:gd name="T46" fmla="+- 0 16892 16718"/>
              <a:gd name="T47" fmla="*/ 16892 h 1018"/>
              <a:gd name="T48" fmla="+- 0 10393 10368"/>
              <a:gd name="T49" fmla="*/ T48 w 1787"/>
              <a:gd name="T50" fmla="+- 0 16917 16718"/>
              <a:gd name="T51" fmla="*/ 16917 h 1018"/>
              <a:gd name="T52" fmla="+- 0 10359 10368"/>
              <a:gd name="T53" fmla="*/ T52 w 1787"/>
              <a:gd name="T54" fmla="+- 0 16938 16718"/>
              <a:gd name="T55" fmla="*/ 16938 h 1018"/>
              <a:gd name="T56" fmla="+- 0 10371 10368"/>
              <a:gd name="T57" fmla="*/ T56 w 1787"/>
              <a:gd name="T58" fmla="+- 0 16940 16718"/>
              <a:gd name="T59" fmla="*/ 16940 h 1018"/>
              <a:gd name="T60" fmla="+- 0 10368 10368"/>
              <a:gd name="T61" fmla="*/ T60 w 1787"/>
              <a:gd name="T62" fmla="+- 0 16991 16718"/>
              <a:gd name="T63" fmla="*/ 16991 h 1018"/>
              <a:gd name="T64" fmla="+- 0 10363 10368"/>
              <a:gd name="T65" fmla="*/ T64 w 1787"/>
              <a:gd name="T66" fmla="+- 0 17070 16718"/>
              <a:gd name="T67" fmla="*/ 17070 h 1018"/>
              <a:gd name="T68" fmla="+- 0 10387 10368"/>
              <a:gd name="T69" fmla="*/ T68 w 1787"/>
              <a:gd name="T70" fmla="+- 0 17174 16718"/>
              <a:gd name="T71" fmla="*/ 17174 h 1018"/>
              <a:gd name="T72" fmla="+- 0 10393 10368"/>
              <a:gd name="T73" fmla="*/ T72 w 1787"/>
              <a:gd name="T74" fmla="+- 0 17214 16718"/>
              <a:gd name="T75" fmla="*/ 17214 h 1018"/>
              <a:gd name="T76" fmla="+- 0 10401 10368"/>
              <a:gd name="T77" fmla="*/ T76 w 1787"/>
              <a:gd name="T78" fmla="+- 0 17270 16718"/>
              <a:gd name="T79" fmla="*/ 17270 h 1018"/>
              <a:gd name="T80" fmla="+- 0 10400 10368"/>
              <a:gd name="T81" fmla="*/ T80 w 1787"/>
              <a:gd name="T82" fmla="+- 0 17280 16718"/>
              <a:gd name="T83" fmla="*/ 17280 h 1018"/>
              <a:gd name="T84" fmla="+- 0 10418 10368"/>
              <a:gd name="T85" fmla="*/ T84 w 1787"/>
              <a:gd name="T86" fmla="+- 0 17314 16718"/>
              <a:gd name="T87" fmla="*/ 17314 h 1018"/>
              <a:gd name="T88" fmla="+- 0 10439 10368"/>
              <a:gd name="T89" fmla="*/ T88 w 1787"/>
              <a:gd name="T90" fmla="+- 0 17353 16718"/>
              <a:gd name="T91" fmla="*/ 17353 h 1018"/>
              <a:gd name="T92" fmla="+- 0 10460 10368"/>
              <a:gd name="T93" fmla="*/ T92 w 1787"/>
              <a:gd name="T94" fmla="+- 0 17393 16718"/>
              <a:gd name="T95" fmla="*/ 17393 h 1018"/>
              <a:gd name="T96" fmla="+- 0 10468 10368"/>
              <a:gd name="T97" fmla="*/ T96 w 1787"/>
              <a:gd name="T98" fmla="+- 0 17438 16718"/>
              <a:gd name="T99" fmla="*/ 17438 h 1018"/>
              <a:gd name="T100" fmla="+- 0 10479 10368"/>
              <a:gd name="T101" fmla="*/ T100 w 1787"/>
              <a:gd name="T102" fmla="+- 0 17506 16718"/>
              <a:gd name="T103" fmla="*/ 17506 h 1018"/>
              <a:gd name="T104" fmla="+- 0 10487 10368"/>
              <a:gd name="T105" fmla="*/ T104 w 1787"/>
              <a:gd name="T106" fmla="+- 0 17456 16718"/>
              <a:gd name="T107" fmla="*/ 17456 h 1018"/>
              <a:gd name="T108" fmla="+- 0 10517 10368"/>
              <a:gd name="T109" fmla="*/ T108 w 1787"/>
              <a:gd name="T110" fmla="+- 0 17512 16718"/>
              <a:gd name="T111" fmla="*/ 17512 h 1018"/>
              <a:gd name="T112" fmla="+- 0 10535 10368"/>
              <a:gd name="T113" fmla="*/ T112 w 1787"/>
              <a:gd name="T114" fmla="+- 0 17545 16718"/>
              <a:gd name="T115" fmla="*/ 17545 h 1018"/>
              <a:gd name="T116" fmla="+- 0 10546 10368"/>
              <a:gd name="T117" fmla="*/ T116 w 1787"/>
              <a:gd name="T118" fmla="+- 0 17596 16718"/>
              <a:gd name="T119" fmla="*/ 17596 h 1018"/>
              <a:gd name="T120" fmla="+- 0 10567 10368"/>
              <a:gd name="T121" fmla="*/ T120 w 1787"/>
              <a:gd name="T122" fmla="+- 0 17611 16718"/>
              <a:gd name="T123" fmla="*/ 17611 h 1018"/>
              <a:gd name="T124" fmla="+- 0 10594 10368"/>
              <a:gd name="T125" fmla="*/ T124 w 1787"/>
              <a:gd name="T126" fmla="+- 0 17630 16718"/>
              <a:gd name="T127" fmla="*/ 17630 h 1018"/>
              <a:gd name="T128" fmla="+- 0 10635 10368"/>
              <a:gd name="T129" fmla="*/ T128 w 1787"/>
              <a:gd name="T130" fmla="+- 0 17639 16718"/>
              <a:gd name="T131" fmla="*/ 17639 h 1018"/>
              <a:gd name="T132" fmla="+- 0 10666 10368"/>
              <a:gd name="T133" fmla="*/ T132 w 1787"/>
              <a:gd name="T134" fmla="+- 0 17661 16718"/>
              <a:gd name="T135" fmla="*/ 17661 h 1018"/>
              <a:gd name="T136" fmla="+- 0 10684 10368"/>
              <a:gd name="T137" fmla="*/ T136 w 1787"/>
              <a:gd name="T138" fmla="+- 0 17674 16718"/>
              <a:gd name="T139" fmla="*/ 17674 h 1018"/>
              <a:gd name="T140" fmla="+- 0 10720 10368"/>
              <a:gd name="T141" fmla="*/ T140 w 1787"/>
              <a:gd name="T142" fmla="+- 0 17695 16718"/>
              <a:gd name="T143" fmla="*/ 17695 h 1018"/>
              <a:gd name="T144" fmla="+- 0 10740 10368"/>
              <a:gd name="T145" fmla="*/ T144 w 1787"/>
              <a:gd name="T146" fmla="+- 0 17711 16718"/>
              <a:gd name="T147" fmla="*/ 17711 h 1018"/>
              <a:gd name="T148" fmla="+- 0 10764 10368"/>
              <a:gd name="T149" fmla="*/ T148 w 1787"/>
              <a:gd name="T150" fmla="+- 0 17730 16718"/>
              <a:gd name="T151" fmla="*/ 17730 h 1018"/>
              <a:gd name="T152" fmla="+- 0 10772 10368"/>
              <a:gd name="T153" fmla="*/ T152 w 1787"/>
              <a:gd name="T154" fmla="+- 0 17733 16718"/>
              <a:gd name="T155" fmla="*/ 17733 h 1018"/>
              <a:gd name="T156" fmla="+- 0 10815 10368"/>
              <a:gd name="T157" fmla="*/ T156 w 1787"/>
              <a:gd name="T158" fmla="+- 0 17735 16718"/>
              <a:gd name="T159" fmla="*/ 17735 h 1018"/>
              <a:gd name="T160" fmla="+- 0 10888 10368"/>
              <a:gd name="T161" fmla="*/ T160 w 1787"/>
              <a:gd name="T162" fmla="+- 0 17739 16718"/>
              <a:gd name="T163" fmla="*/ 17739 h 1018"/>
              <a:gd name="T164" fmla="+- 0 10952 10368"/>
              <a:gd name="T165" fmla="*/ T164 w 1787"/>
              <a:gd name="T166" fmla="+- 0 17738 16718"/>
              <a:gd name="T167" fmla="*/ 17738 h 1018"/>
              <a:gd name="T168" fmla="+- 0 11013 10368"/>
              <a:gd name="T169" fmla="*/ T168 w 1787"/>
              <a:gd name="T170" fmla="+- 0 17711 16718"/>
              <a:gd name="T171" fmla="*/ 17711 h 1018"/>
              <a:gd name="T172" fmla="+- 0 11038 10368"/>
              <a:gd name="T173" fmla="*/ T172 w 1787"/>
              <a:gd name="T174" fmla="+- 0 17700 16718"/>
              <a:gd name="T175" fmla="*/ 17700 h 1018"/>
              <a:gd name="T176" fmla="+- 0 11087 10368"/>
              <a:gd name="T177" fmla="*/ T176 w 1787"/>
              <a:gd name="T178" fmla="+- 0 17667 16718"/>
              <a:gd name="T179" fmla="*/ 17667 h 1018"/>
              <a:gd name="T180" fmla="+- 0 11112 10368"/>
              <a:gd name="T181" fmla="*/ T180 w 1787"/>
              <a:gd name="T182" fmla="+- 0 17661 16718"/>
              <a:gd name="T183" fmla="*/ 17661 h 1018"/>
              <a:gd name="T184" fmla="+- 0 11181 10368"/>
              <a:gd name="T185" fmla="*/ T184 w 1787"/>
              <a:gd name="T186" fmla="+- 0 17646 16718"/>
              <a:gd name="T187" fmla="*/ 17646 h 1018"/>
              <a:gd name="T188" fmla="+- 0 11168 10368"/>
              <a:gd name="T189" fmla="*/ T188 w 1787"/>
              <a:gd name="T190" fmla="+- 0 17658 16718"/>
              <a:gd name="T191" fmla="*/ 17658 h 1018"/>
              <a:gd name="T192" fmla="+- 0 11212 10368"/>
              <a:gd name="T193" fmla="*/ T192 w 1787"/>
              <a:gd name="T194" fmla="+- 0 17636 16718"/>
              <a:gd name="T195" fmla="*/ 17636 h 1018"/>
              <a:gd name="T196" fmla="+- 0 11252 10368"/>
              <a:gd name="T197" fmla="*/ T196 w 1787"/>
              <a:gd name="T198" fmla="+- 0 17616 16718"/>
              <a:gd name="T199" fmla="*/ 17616 h 1018"/>
              <a:gd name="T200" fmla="+- 0 11291 10368"/>
              <a:gd name="T201" fmla="*/ T200 w 1787"/>
              <a:gd name="T202" fmla="+- 0 17594 16718"/>
              <a:gd name="T203" fmla="*/ 17594 h 1018"/>
              <a:gd name="T204" fmla="+- 0 11336 10368"/>
              <a:gd name="T205" fmla="*/ T204 w 1787"/>
              <a:gd name="T206" fmla="+- 0 17587 16718"/>
              <a:gd name="T207" fmla="*/ 17587 h 1018"/>
              <a:gd name="T208" fmla="+- 0 11384 10368"/>
              <a:gd name="T209" fmla="*/ T208 w 1787"/>
              <a:gd name="T210" fmla="+- 0 17579 16718"/>
              <a:gd name="T211" fmla="*/ 17579 h 1018"/>
              <a:gd name="T212" fmla="+- 0 11469 10368"/>
              <a:gd name="T213" fmla="*/ T212 w 1787"/>
              <a:gd name="T214" fmla="+- 0 17565 16718"/>
              <a:gd name="T215" fmla="*/ 17565 h 1018"/>
              <a:gd name="T216" fmla="+- 0 11485 10368"/>
              <a:gd name="T217" fmla="*/ T216 w 1787"/>
              <a:gd name="T218" fmla="+- 0 17562 16718"/>
              <a:gd name="T219" fmla="*/ 17562 h 1018"/>
              <a:gd name="T220" fmla="+- 0 11522 10368"/>
              <a:gd name="T221" fmla="*/ T220 w 1787"/>
              <a:gd name="T222" fmla="+- 0 17555 16718"/>
              <a:gd name="T223" fmla="*/ 17555 h 1018"/>
              <a:gd name="T224" fmla="+- 0 11554 10368"/>
              <a:gd name="T225" fmla="*/ T224 w 1787"/>
              <a:gd name="T226" fmla="+- 0 17556 16718"/>
              <a:gd name="T227" fmla="*/ 17556 h 1018"/>
              <a:gd name="T228" fmla="+- 0 11584 10368"/>
              <a:gd name="T229" fmla="*/ T228 w 1787"/>
              <a:gd name="T230" fmla="+- 0 17537 16718"/>
              <a:gd name="T231" fmla="*/ 17537 h 1018"/>
              <a:gd name="T232" fmla="+- 0 11614 10368"/>
              <a:gd name="T233" fmla="*/ T232 w 1787"/>
              <a:gd name="T234" fmla="+- 0 17518 16718"/>
              <a:gd name="T235" fmla="*/ 17518 h 1018"/>
              <a:gd name="T236" fmla="+- 0 11611 10368"/>
              <a:gd name="T237" fmla="*/ T236 w 1787"/>
              <a:gd name="T238" fmla="+- 0 17515 16718"/>
              <a:gd name="T239" fmla="*/ 17515 h 1018"/>
              <a:gd name="T240" fmla="+- 0 11658 10368"/>
              <a:gd name="T241" fmla="*/ T240 w 1787"/>
              <a:gd name="T242" fmla="+- 0 17512 16718"/>
              <a:gd name="T243" fmla="*/ 17512 h 1018"/>
              <a:gd name="T244" fmla="+- 0 11767 10368"/>
              <a:gd name="T245" fmla="*/ T244 w 1787"/>
              <a:gd name="T246" fmla="+- 0 17506 16718"/>
              <a:gd name="T247" fmla="*/ 17506 h 1018"/>
              <a:gd name="T248" fmla="+- 0 11908 10368"/>
              <a:gd name="T249" fmla="*/ T248 w 1787"/>
              <a:gd name="T250" fmla="+- 0 17502 16718"/>
              <a:gd name="T251" fmla="*/ 17502 h 1018"/>
              <a:gd name="T252" fmla="+- 0 11981 10368"/>
              <a:gd name="T253" fmla="*/ T252 w 1787"/>
              <a:gd name="T254" fmla="+- 0 17487 16718"/>
              <a:gd name="T255" fmla="*/ 17487 h 101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1787" h="1018" extrusionOk="0">
                <a:moveTo>
                  <a:pt x="521" y="248"/>
                </a:moveTo>
                <a:cubicBezTo>
                  <a:pt x="480" y="248"/>
                  <a:pt x="462" y="230"/>
                  <a:pt x="422" y="224"/>
                </a:cubicBezTo>
                <a:cubicBezTo>
                  <a:pt x="389" y="219"/>
                  <a:pt x="380" y="206"/>
                  <a:pt x="348" y="199"/>
                </a:cubicBezTo>
                <a:cubicBezTo>
                  <a:pt x="315" y="192"/>
                  <a:pt x="306" y="181"/>
                  <a:pt x="273" y="174"/>
                </a:cubicBezTo>
                <a:cubicBezTo>
                  <a:pt x="195" y="158"/>
                  <a:pt x="65" y="174"/>
                  <a:pt x="25" y="199"/>
                </a:cubicBezTo>
                <a:cubicBezTo>
                  <a:pt x="-9" y="220"/>
                  <a:pt x="3" y="222"/>
                  <a:pt x="0" y="273"/>
                </a:cubicBezTo>
                <a:cubicBezTo>
                  <a:pt x="-5" y="352"/>
                  <a:pt x="19" y="456"/>
                  <a:pt x="25" y="496"/>
                </a:cubicBezTo>
                <a:cubicBezTo>
                  <a:pt x="33" y="552"/>
                  <a:pt x="32" y="562"/>
                  <a:pt x="50" y="596"/>
                </a:cubicBezTo>
                <a:cubicBezTo>
                  <a:pt x="71" y="635"/>
                  <a:pt x="92" y="675"/>
                  <a:pt x="100" y="720"/>
                </a:cubicBezTo>
                <a:cubicBezTo>
                  <a:pt x="111" y="788"/>
                  <a:pt x="119" y="738"/>
                  <a:pt x="149" y="794"/>
                </a:cubicBezTo>
                <a:cubicBezTo>
                  <a:pt x="167" y="827"/>
                  <a:pt x="178" y="878"/>
                  <a:pt x="199" y="893"/>
                </a:cubicBezTo>
                <a:cubicBezTo>
                  <a:pt x="226" y="912"/>
                  <a:pt x="267" y="921"/>
                  <a:pt x="298" y="943"/>
                </a:cubicBezTo>
                <a:cubicBezTo>
                  <a:pt x="316" y="956"/>
                  <a:pt x="352" y="977"/>
                  <a:pt x="372" y="993"/>
                </a:cubicBezTo>
                <a:cubicBezTo>
                  <a:pt x="396" y="1012"/>
                  <a:pt x="404" y="1015"/>
                  <a:pt x="447" y="1017"/>
                </a:cubicBezTo>
                <a:cubicBezTo>
                  <a:pt x="520" y="1021"/>
                  <a:pt x="584" y="1020"/>
                  <a:pt x="645" y="993"/>
                </a:cubicBezTo>
                <a:cubicBezTo>
                  <a:pt x="670" y="982"/>
                  <a:pt x="719" y="949"/>
                  <a:pt x="744" y="943"/>
                </a:cubicBezTo>
                <a:cubicBezTo>
                  <a:pt x="813" y="928"/>
                  <a:pt x="800" y="940"/>
                  <a:pt x="844" y="918"/>
                </a:cubicBezTo>
                <a:cubicBezTo>
                  <a:pt x="884" y="898"/>
                  <a:pt x="923" y="876"/>
                  <a:pt x="968" y="869"/>
                </a:cubicBezTo>
                <a:cubicBezTo>
                  <a:pt x="1016" y="861"/>
                  <a:pt x="1101" y="847"/>
                  <a:pt x="1117" y="844"/>
                </a:cubicBezTo>
                <a:cubicBezTo>
                  <a:pt x="1154" y="837"/>
                  <a:pt x="1186" y="838"/>
                  <a:pt x="1216" y="819"/>
                </a:cubicBezTo>
                <a:cubicBezTo>
                  <a:pt x="1246" y="800"/>
                  <a:pt x="1243" y="797"/>
                  <a:pt x="1290" y="794"/>
                </a:cubicBezTo>
                <a:cubicBezTo>
                  <a:pt x="1399" y="788"/>
                  <a:pt x="1540" y="784"/>
                  <a:pt x="1613" y="769"/>
                </a:cubicBezTo>
                <a:cubicBezTo>
                  <a:pt x="1644" y="763"/>
                  <a:pt x="1691" y="765"/>
                  <a:pt x="1712" y="744"/>
                </a:cubicBezTo>
                <a:cubicBezTo>
                  <a:pt x="1728" y="728"/>
                  <a:pt x="1752" y="685"/>
                  <a:pt x="1761" y="670"/>
                </a:cubicBezTo>
                <a:cubicBezTo>
                  <a:pt x="1779" y="640"/>
                  <a:pt x="1784" y="609"/>
                  <a:pt x="1786" y="571"/>
                </a:cubicBezTo>
                <a:cubicBezTo>
                  <a:pt x="1791" y="490"/>
                  <a:pt x="1790" y="414"/>
                  <a:pt x="1761" y="348"/>
                </a:cubicBezTo>
                <a:cubicBezTo>
                  <a:pt x="1737" y="293"/>
                  <a:pt x="1697" y="251"/>
                  <a:pt x="1662" y="199"/>
                </a:cubicBezTo>
                <a:cubicBezTo>
                  <a:pt x="1644" y="173"/>
                  <a:pt x="1629" y="141"/>
                  <a:pt x="1613" y="124"/>
                </a:cubicBezTo>
                <a:cubicBezTo>
                  <a:pt x="1590" y="99"/>
                  <a:pt x="1594" y="95"/>
                  <a:pt x="1563" y="75"/>
                </a:cubicBezTo>
                <a:cubicBezTo>
                  <a:pt x="1524" y="50"/>
                  <a:pt x="1522" y="34"/>
                  <a:pt x="1489" y="25"/>
                </a:cubicBezTo>
                <a:cubicBezTo>
                  <a:pt x="1464" y="18"/>
                  <a:pt x="1407" y="3"/>
                  <a:pt x="1389" y="0"/>
                </a:cubicBezTo>
                <a:cubicBezTo>
                  <a:pt x="1319" y="-12"/>
                  <a:pt x="1237" y="0"/>
                  <a:pt x="1166" y="0"/>
                </a:cubicBezTo>
                <a:cubicBezTo>
                  <a:pt x="1161" y="33"/>
                  <a:pt x="1148" y="42"/>
                  <a:pt x="1141" y="75"/>
                </a:cubicBezTo>
                <a:cubicBezTo>
                  <a:pt x="1131" y="125"/>
                  <a:pt x="1130" y="149"/>
                  <a:pt x="1117" y="174"/>
                </a:cubicBezTo>
                <a:cubicBezTo>
                  <a:pt x="1105" y="198"/>
                  <a:pt x="1080" y="248"/>
                  <a:pt x="1042" y="248"/>
                </a:cubicBezTo>
                <a:cubicBezTo>
                  <a:pt x="1020" y="226"/>
                  <a:pt x="1015" y="218"/>
                  <a:pt x="993" y="224"/>
                </a:cubicBezTo>
                <a:cubicBezTo>
                  <a:pt x="961" y="262"/>
                  <a:pt x="979" y="267"/>
                  <a:pt x="918" y="273"/>
                </a:cubicBezTo>
                <a:cubicBezTo>
                  <a:pt x="873" y="277"/>
                  <a:pt x="798" y="249"/>
                  <a:pt x="794" y="248"/>
                </a:cubicBezTo>
                <a:cubicBezTo>
                  <a:pt x="740" y="241"/>
                  <a:pt x="729" y="230"/>
                  <a:pt x="695" y="224"/>
                </a:cubicBezTo>
                <a:cubicBezTo>
                  <a:pt x="631" y="212"/>
                  <a:pt x="658" y="202"/>
                  <a:pt x="596" y="199"/>
                </a:cubicBezTo>
                <a:cubicBezTo>
                  <a:pt x="539" y="196"/>
                  <a:pt x="492" y="182"/>
                  <a:pt x="447" y="174"/>
                </a:cubicBezTo>
                <a:cubicBezTo>
                  <a:pt x="423" y="170"/>
                  <a:pt x="396" y="177"/>
                  <a:pt x="372" y="1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0" name=" 8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-15875" y="6259513"/>
            <a:ext cx="730250" cy="312737"/>
          </a:xfrm>
          <a:custGeom>
            <a:avLst/>
            <a:gdLst>
              <a:gd name="T0" fmla="+- 0 1736 -50"/>
              <a:gd name="T1" fmla="*/ T0 w 2035"/>
              <a:gd name="T2" fmla="+- 0 17587 17388"/>
              <a:gd name="T3" fmla="*/ 17587 h 869"/>
              <a:gd name="T4" fmla="+- 0 1668 -50"/>
              <a:gd name="T5" fmla="*/ T4 w 2035"/>
              <a:gd name="T6" fmla="+- 0 17587 17388"/>
              <a:gd name="T7" fmla="*/ 17587 h 869"/>
              <a:gd name="T8" fmla="+- 0 1617 -50"/>
              <a:gd name="T9" fmla="*/ T8 w 2035"/>
              <a:gd name="T10" fmla="+- 0 17596 17388"/>
              <a:gd name="T11" fmla="*/ 17596 h 869"/>
              <a:gd name="T12" fmla="+- 0 1563 -50"/>
              <a:gd name="T13" fmla="*/ T12 w 2035"/>
              <a:gd name="T14" fmla="+- 0 17562 17388"/>
              <a:gd name="T15" fmla="*/ 17562 h 869"/>
              <a:gd name="T16" fmla="+- 0 1530 -50"/>
              <a:gd name="T17" fmla="*/ T16 w 2035"/>
              <a:gd name="T18" fmla="+- 0 17542 17388"/>
              <a:gd name="T19" fmla="*/ 17542 h 869"/>
              <a:gd name="T20" fmla="+- 0 1513 -50"/>
              <a:gd name="T21" fmla="*/ T20 w 2035"/>
              <a:gd name="T22" fmla="+- 0 17552 17388"/>
              <a:gd name="T23" fmla="*/ 17552 h 869"/>
              <a:gd name="T24" fmla="+- 0 1463 -50"/>
              <a:gd name="T25" fmla="*/ T24 w 2035"/>
              <a:gd name="T26" fmla="+- 0 17537 17388"/>
              <a:gd name="T27" fmla="*/ 17537 h 869"/>
              <a:gd name="T28" fmla="+- 0 1431 -50"/>
              <a:gd name="T29" fmla="*/ T28 w 2035"/>
              <a:gd name="T30" fmla="+- 0 17527 17388"/>
              <a:gd name="T31" fmla="*/ 17527 h 869"/>
              <a:gd name="T32" fmla="+- 0 1375 -50"/>
              <a:gd name="T33" fmla="*/ T32 w 2035"/>
              <a:gd name="T34" fmla="+- 0 17495 17388"/>
              <a:gd name="T35" fmla="*/ 17495 h 869"/>
              <a:gd name="T36" fmla="+- 0 1364 -50"/>
              <a:gd name="T37" fmla="*/ T36 w 2035"/>
              <a:gd name="T38" fmla="+- 0 17487 17388"/>
              <a:gd name="T39" fmla="*/ 17487 h 869"/>
              <a:gd name="T40" fmla="+- 0 1336 -50"/>
              <a:gd name="T41" fmla="*/ T40 w 2035"/>
              <a:gd name="T42" fmla="+- 0 17468 17388"/>
              <a:gd name="T43" fmla="*/ 17468 h 869"/>
              <a:gd name="T44" fmla="+- 0 1335 -50"/>
              <a:gd name="T45" fmla="*/ T44 w 2035"/>
              <a:gd name="T46" fmla="+- 0 17465 17388"/>
              <a:gd name="T47" fmla="*/ 17465 h 869"/>
              <a:gd name="T48" fmla="+- 0 1290 -50"/>
              <a:gd name="T49" fmla="*/ T48 w 2035"/>
              <a:gd name="T50" fmla="+- 0 17462 17388"/>
              <a:gd name="T51" fmla="*/ 17462 h 869"/>
              <a:gd name="T52" fmla="+- 0 1236 -50"/>
              <a:gd name="T53" fmla="*/ T52 w 2035"/>
              <a:gd name="T54" fmla="+- 0 17459 17388"/>
              <a:gd name="T55" fmla="*/ 17459 h 869"/>
              <a:gd name="T56" fmla="+- 0 1255 -50"/>
              <a:gd name="T57" fmla="*/ T56 w 2035"/>
              <a:gd name="T58" fmla="+- 0 17446 17388"/>
              <a:gd name="T59" fmla="*/ 17446 h 869"/>
              <a:gd name="T60" fmla="+- 0 1215 -50"/>
              <a:gd name="T61" fmla="*/ T60 w 2035"/>
              <a:gd name="T62" fmla="+- 0 17438 17388"/>
              <a:gd name="T63" fmla="*/ 17438 h 869"/>
              <a:gd name="T64" fmla="+- 0 973 -50"/>
              <a:gd name="T65" fmla="*/ T64 w 2035"/>
              <a:gd name="T66" fmla="+- 0 17391 17388"/>
              <a:gd name="T67" fmla="*/ 17391 h 869"/>
              <a:gd name="T68" fmla="+- 0 655 -50"/>
              <a:gd name="T69" fmla="*/ T68 w 2035"/>
              <a:gd name="T70" fmla="+- 0 17455 17388"/>
              <a:gd name="T71" fmla="*/ 17455 h 869"/>
              <a:gd name="T72" fmla="+- 0 446 -50"/>
              <a:gd name="T73" fmla="*/ T72 w 2035"/>
              <a:gd name="T74" fmla="+- 0 17413 17388"/>
              <a:gd name="T75" fmla="*/ 17413 h 869"/>
              <a:gd name="T76" fmla="+- 0 408 -50"/>
              <a:gd name="T77" fmla="*/ T76 w 2035"/>
              <a:gd name="T78" fmla="+- 0 17405 17388"/>
              <a:gd name="T79" fmla="*/ 17405 h 869"/>
              <a:gd name="T80" fmla="+- 0 350 -50"/>
              <a:gd name="T81" fmla="*/ T80 w 2035"/>
              <a:gd name="T82" fmla="+- 0 17392 17388"/>
              <a:gd name="T83" fmla="*/ 17392 h 869"/>
              <a:gd name="T84" fmla="+- 0 322 -50"/>
              <a:gd name="T85" fmla="*/ T84 w 2035"/>
              <a:gd name="T86" fmla="+- 0 17388 17388"/>
              <a:gd name="T87" fmla="*/ 17388 h 869"/>
              <a:gd name="T88" fmla="+- 0 268 -50"/>
              <a:gd name="T89" fmla="*/ T88 w 2035"/>
              <a:gd name="T90" fmla="+- 0 17380 17388"/>
              <a:gd name="T91" fmla="*/ 17380 h 869"/>
              <a:gd name="T92" fmla="+- 0 214 -50"/>
              <a:gd name="T93" fmla="*/ T92 w 2035"/>
              <a:gd name="T94" fmla="+- 0 17410 17388"/>
              <a:gd name="T95" fmla="*/ 17410 h 869"/>
              <a:gd name="T96" fmla="+- 0 198 -50"/>
              <a:gd name="T97" fmla="*/ T96 w 2035"/>
              <a:gd name="T98" fmla="+- 0 17413 17388"/>
              <a:gd name="T99" fmla="*/ 17413 h 869"/>
              <a:gd name="T100" fmla="+- 0 130 -50"/>
              <a:gd name="T101" fmla="*/ T100 w 2035"/>
              <a:gd name="T102" fmla="+- 0 17427 17388"/>
              <a:gd name="T103" fmla="*/ 17427 h 869"/>
              <a:gd name="T104" fmla="+- 0 129 -50"/>
              <a:gd name="T105" fmla="*/ T104 w 2035"/>
              <a:gd name="T106" fmla="+- 0 17411 17388"/>
              <a:gd name="T107" fmla="*/ 17411 h 869"/>
              <a:gd name="T108" fmla="+- 0 74 -50"/>
              <a:gd name="T109" fmla="*/ T108 w 2035"/>
              <a:gd name="T110" fmla="+- 0 17438 17388"/>
              <a:gd name="T111" fmla="*/ 17438 h 869"/>
              <a:gd name="T112" fmla="+- 0 69 -50"/>
              <a:gd name="T113" fmla="*/ T112 w 2035"/>
              <a:gd name="T114" fmla="+- 0 17440 17388"/>
              <a:gd name="T115" fmla="*/ 17440 h 869"/>
              <a:gd name="T116" fmla="+- 0 2 -50"/>
              <a:gd name="T117" fmla="*/ T116 w 2035"/>
              <a:gd name="T118" fmla="+- 0 17484 17388"/>
              <a:gd name="T119" fmla="*/ 17484 h 869"/>
              <a:gd name="T120" fmla="+- 0 0 -50"/>
              <a:gd name="T121" fmla="*/ T120 w 2035"/>
              <a:gd name="T122" fmla="+- 0 17487 17388"/>
              <a:gd name="T123" fmla="*/ 17487 h 869"/>
              <a:gd name="T124" fmla="+- 0 -22 -50"/>
              <a:gd name="T125" fmla="*/ T124 w 2035"/>
              <a:gd name="T126" fmla="+- 0 17531 17388"/>
              <a:gd name="T127" fmla="*/ 17531 h 869"/>
              <a:gd name="T128" fmla="+- 0 -15 -50"/>
              <a:gd name="T129" fmla="*/ T128 w 2035"/>
              <a:gd name="T130" fmla="+- 0 17562 17388"/>
              <a:gd name="T131" fmla="*/ 17562 h 869"/>
              <a:gd name="T132" fmla="+- 0 -25 -50"/>
              <a:gd name="T133" fmla="*/ T132 w 2035"/>
              <a:gd name="T134" fmla="+- 0 17611 17388"/>
              <a:gd name="T135" fmla="*/ 17611 h 869"/>
              <a:gd name="T136" fmla="+- 0 -38 -50"/>
              <a:gd name="T137" fmla="*/ T136 w 2035"/>
              <a:gd name="T138" fmla="+- 0 17673 17388"/>
              <a:gd name="T139" fmla="*/ 17673 h 869"/>
              <a:gd name="T140" fmla="+- 0 -41 -50"/>
              <a:gd name="T141" fmla="*/ T140 w 2035"/>
              <a:gd name="T142" fmla="+- 0 17757 17388"/>
              <a:gd name="T143" fmla="*/ 17757 h 869"/>
              <a:gd name="T144" fmla="+- 0 -50 -50"/>
              <a:gd name="T145" fmla="*/ T144 w 2035"/>
              <a:gd name="T146" fmla="+- 0 17810 17388"/>
              <a:gd name="T147" fmla="*/ 17810 h 869"/>
              <a:gd name="T148" fmla="+- 0 -61 -50"/>
              <a:gd name="T149" fmla="*/ T148 w 2035"/>
              <a:gd name="T150" fmla="+- 0 17878 17388"/>
              <a:gd name="T151" fmla="*/ 17878 h 869"/>
              <a:gd name="T152" fmla="+- 0 -57 -50"/>
              <a:gd name="T153" fmla="*/ T152 w 2035"/>
              <a:gd name="T154" fmla="+- 0 17982 17388"/>
              <a:gd name="T155" fmla="*/ 17982 h 869"/>
              <a:gd name="T156" fmla="+- 0 -25 -50"/>
              <a:gd name="T157" fmla="*/ T156 w 2035"/>
              <a:gd name="T158" fmla="+- 0 18033 17388"/>
              <a:gd name="T159" fmla="*/ 18033 h 869"/>
              <a:gd name="T160" fmla="+- 0 -11 -50"/>
              <a:gd name="T161" fmla="*/ T160 w 2035"/>
              <a:gd name="T162" fmla="+- 0 18055 17388"/>
              <a:gd name="T163" fmla="*/ 18055 h 869"/>
              <a:gd name="T164" fmla="+- 0 72 -50"/>
              <a:gd name="T165" fmla="*/ T164 w 2035"/>
              <a:gd name="T166" fmla="+- 0 18131 17388"/>
              <a:gd name="T167" fmla="*/ 18131 h 869"/>
              <a:gd name="T168" fmla="+- 0 74 -50"/>
              <a:gd name="T169" fmla="*/ T168 w 2035"/>
              <a:gd name="T170" fmla="+- 0 18132 17388"/>
              <a:gd name="T171" fmla="*/ 18132 h 869"/>
              <a:gd name="T172" fmla="+- 0 109 -50"/>
              <a:gd name="T173" fmla="*/ T172 w 2035"/>
              <a:gd name="T174" fmla="+- 0 18147 17388"/>
              <a:gd name="T175" fmla="*/ 18147 h 869"/>
              <a:gd name="T176" fmla="+- 0 185 -50"/>
              <a:gd name="T177" fmla="*/ T176 w 2035"/>
              <a:gd name="T178" fmla="+- 0 18146 17388"/>
              <a:gd name="T179" fmla="*/ 18146 h 869"/>
              <a:gd name="T180" fmla="+- 0 223 -50"/>
              <a:gd name="T181" fmla="*/ T180 w 2035"/>
              <a:gd name="T182" fmla="+- 0 18157 17388"/>
              <a:gd name="T183" fmla="*/ 18157 h 869"/>
              <a:gd name="T184" fmla="+- 0 246 -50"/>
              <a:gd name="T185" fmla="*/ T184 w 2035"/>
              <a:gd name="T186" fmla="+- 0 18164 17388"/>
              <a:gd name="T187" fmla="*/ 18164 h 869"/>
              <a:gd name="T188" fmla="+- 0 331 -50"/>
              <a:gd name="T189" fmla="*/ T188 w 2035"/>
              <a:gd name="T190" fmla="+- 0 18168 17388"/>
              <a:gd name="T191" fmla="*/ 18168 h 869"/>
              <a:gd name="T192" fmla="+- 0 347 -50"/>
              <a:gd name="T193" fmla="*/ T192 w 2035"/>
              <a:gd name="T194" fmla="+- 0 18182 17388"/>
              <a:gd name="T195" fmla="*/ 18182 h 869"/>
              <a:gd name="T196" fmla="+- 0 426 -50"/>
              <a:gd name="T197" fmla="*/ T196 w 2035"/>
              <a:gd name="T198" fmla="+- 0 18248 17388"/>
              <a:gd name="T199" fmla="*/ 18248 h 869"/>
              <a:gd name="T200" fmla="+- 0 370 -50"/>
              <a:gd name="T201" fmla="*/ T200 w 2035"/>
              <a:gd name="T202" fmla="+- 0 18203 17388"/>
              <a:gd name="T203" fmla="*/ 18203 h 869"/>
              <a:gd name="T204" fmla="+- 0 471 -50"/>
              <a:gd name="T205" fmla="*/ T204 w 2035"/>
              <a:gd name="T206" fmla="+- 0 18231 17388"/>
              <a:gd name="T207" fmla="*/ 18231 h 869"/>
              <a:gd name="T208" fmla="+- 0 525 -50"/>
              <a:gd name="T209" fmla="*/ T208 w 2035"/>
              <a:gd name="T210" fmla="+- 0 18246 17388"/>
              <a:gd name="T211" fmla="*/ 18246 h 869"/>
              <a:gd name="T212" fmla="+- 0 541 -50"/>
              <a:gd name="T213" fmla="*/ T212 w 2035"/>
              <a:gd name="T214" fmla="+- 0 18253 17388"/>
              <a:gd name="T215" fmla="*/ 18253 h 869"/>
              <a:gd name="T216" fmla="+- 0 595 -50"/>
              <a:gd name="T217" fmla="*/ T216 w 2035"/>
              <a:gd name="T218" fmla="+- 0 18256 17388"/>
              <a:gd name="T219" fmla="*/ 18256 h 869"/>
              <a:gd name="T220" fmla="+- 0 932 -50"/>
              <a:gd name="T221" fmla="*/ T220 w 2035"/>
              <a:gd name="T222" fmla="+- 0 18274 17388"/>
              <a:gd name="T223" fmla="*/ 18274 h 869"/>
              <a:gd name="T224" fmla="+- 0 1318 -50"/>
              <a:gd name="T225" fmla="*/ T224 w 2035"/>
              <a:gd name="T226" fmla="+- 0 18277 17388"/>
              <a:gd name="T227" fmla="*/ 18277 h 869"/>
              <a:gd name="T228" fmla="+- 0 1637 -50"/>
              <a:gd name="T229" fmla="*/ T228 w 2035"/>
              <a:gd name="T230" fmla="+- 0 18231 17388"/>
              <a:gd name="T231" fmla="*/ 18231 h 869"/>
              <a:gd name="T232" fmla="+- 0 1666 -50"/>
              <a:gd name="T233" fmla="*/ T232 w 2035"/>
              <a:gd name="T234" fmla="+- 0 18227 17388"/>
              <a:gd name="T235" fmla="*/ 18227 h 869"/>
              <a:gd name="T236" fmla="+- 0 1705 -50"/>
              <a:gd name="T237" fmla="*/ T236 w 2035"/>
              <a:gd name="T238" fmla="+- 0 18225 17388"/>
              <a:gd name="T239" fmla="*/ 18225 h 869"/>
              <a:gd name="T240" fmla="+- 0 1712 -50"/>
              <a:gd name="T241" fmla="*/ T240 w 2035"/>
              <a:gd name="T242" fmla="+- 0 18207 17388"/>
              <a:gd name="T243" fmla="*/ 18207 h 869"/>
              <a:gd name="T244" fmla="+- 0 1725 -50"/>
              <a:gd name="T245" fmla="*/ T244 w 2035"/>
              <a:gd name="T246" fmla="+- 0 18173 17388"/>
              <a:gd name="T247" fmla="*/ 18173 h 869"/>
              <a:gd name="T248" fmla="+- 0 1712 -50"/>
              <a:gd name="T249" fmla="*/ T248 w 2035"/>
              <a:gd name="T250" fmla="+- 0 18151 17388"/>
              <a:gd name="T251" fmla="*/ 18151 h 869"/>
              <a:gd name="T252" fmla="+- 0 1736 -50"/>
              <a:gd name="T253" fmla="*/ T252 w 2035"/>
              <a:gd name="T254" fmla="+- 0 18132 17388"/>
              <a:gd name="T255" fmla="*/ 18132 h 86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  <a:cxn ang="0">
                <a:pos x="T181" y="T183"/>
              </a:cxn>
              <a:cxn ang="0">
                <a:pos x="T185" y="T187"/>
              </a:cxn>
              <a:cxn ang="0">
                <a:pos x="T189" y="T191"/>
              </a:cxn>
              <a:cxn ang="0">
                <a:pos x="T193" y="T195"/>
              </a:cxn>
              <a:cxn ang="0">
                <a:pos x="T197" y="T199"/>
              </a:cxn>
              <a:cxn ang="0">
                <a:pos x="T201" y="T203"/>
              </a:cxn>
              <a:cxn ang="0">
                <a:pos x="T205" y="T207"/>
              </a:cxn>
              <a:cxn ang="0">
                <a:pos x="T209" y="T211"/>
              </a:cxn>
              <a:cxn ang="0">
                <a:pos x="T213" y="T215"/>
              </a:cxn>
              <a:cxn ang="0">
                <a:pos x="T217" y="T219"/>
              </a:cxn>
              <a:cxn ang="0">
                <a:pos x="T221" y="T223"/>
              </a:cxn>
              <a:cxn ang="0">
                <a:pos x="T225" y="T227"/>
              </a:cxn>
              <a:cxn ang="0">
                <a:pos x="T229" y="T231"/>
              </a:cxn>
              <a:cxn ang="0">
                <a:pos x="T233" y="T235"/>
              </a:cxn>
              <a:cxn ang="0">
                <a:pos x="T237" y="T239"/>
              </a:cxn>
              <a:cxn ang="0">
                <a:pos x="T241" y="T243"/>
              </a:cxn>
              <a:cxn ang="0">
                <a:pos x="T245" y="T247"/>
              </a:cxn>
              <a:cxn ang="0">
                <a:pos x="T249" y="T251"/>
              </a:cxn>
              <a:cxn ang="0">
                <a:pos x="T253" y="T255"/>
              </a:cxn>
            </a:cxnLst>
            <a:rect l="0" t="0" r="r" b="b"/>
            <a:pathLst>
              <a:path w="2035" h="869" extrusionOk="0">
                <a:moveTo>
                  <a:pt x="1786" y="199"/>
                </a:moveTo>
                <a:cubicBezTo>
                  <a:pt x="1718" y="199"/>
                  <a:pt x="1667" y="208"/>
                  <a:pt x="1613" y="174"/>
                </a:cubicBezTo>
                <a:cubicBezTo>
                  <a:pt x="1580" y="154"/>
                  <a:pt x="1563" y="164"/>
                  <a:pt x="1513" y="149"/>
                </a:cubicBezTo>
                <a:cubicBezTo>
                  <a:pt x="1481" y="139"/>
                  <a:pt x="1425" y="107"/>
                  <a:pt x="1414" y="99"/>
                </a:cubicBezTo>
                <a:cubicBezTo>
                  <a:pt x="1386" y="80"/>
                  <a:pt x="1385" y="77"/>
                  <a:pt x="1340" y="74"/>
                </a:cubicBezTo>
                <a:cubicBezTo>
                  <a:pt x="1286" y="71"/>
                  <a:pt x="1305" y="58"/>
                  <a:pt x="1265" y="50"/>
                </a:cubicBezTo>
                <a:cubicBezTo>
                  <a:pt x="1023" y="3"/>
                  <a:pt x="705" y="67"/>
                  <a:pt x="496" y="25"/>
                </a:cubicBezTo>
                <a:cubicBezTo>
                  <a:pt x="458" y="17"/>
                  <a:pt x="400" y="4"/>
                  <a:pt x="372" y="0"/>
                </a:cubicBezTo>
                <a:cubicBezTo>
                  <a:pt x="318" y="-8"/>
                  <a:pt x="264" y="22"/>
                  <a:pt x="248" y="25"/>
                </a:cubicBezTo>
                <a:cubicBezTo>
                  <a:pt x="180" y="39"/>
                  <a:pt x="179" y="23"/>
                  <a:pt x="124" y="50"/>
                </a:cubicBezTo>
                <a:cubicBezTo>
                  <a:pt x="119" y="52"/>
                  <a:pt x="52" y="96"/>
                  <a:pt x="50" y="99"/>
                </a:cubicBezTo>
                <a:cubicBezTo>
                  <a:pt x="28" y="143"/>
                  <a:pt x="35" y="174"/>
                  <a:pt x="25" y="223"/>
                </a:cubicBezTo>
                <a:cubicBezTo>
                  <a:pt x="12" y="285"/>
                  <a:pt x="9" y="369"/>
                  <a:pt x="0" y="422"/>
                </a:cubicBezTo>
                <a:cubicBezTo>
                  <a:pt x="-11" y="490"/>
                  <a:pt x="-7" y="594"/>
                  <a:pt x="25" y="645"/>
                </a:cubicBezTo>
                <a:cubicBezTo>
                  <a:pt x="39" y="667"/>
                  <a:pt x="122" y="743"/>
                  <a:pt x="124" y="744"/>
                </a:cubicBezTo>
                <a:cubicBezTo>
                  <a:pt x="159" y="759"/>
                  <a:pt x="235" y="758"/>
                  <a:pt x="273" y="769"/>
                </a:cubicBezTo>
                <a:cubicBezTo>
                  <a:pt x="296" y="776"/>
                  <a:pt x="381" y="780"/>
                  <a:pt x="397" y="794"/>
                </a:cubicBezTo>
                <a:cubicBezTo>
                  <a:pt x="476" y="860"/>
                  <a:pt x="420" y="815"/>
                  <a:pt x="521" y="843"/>
                </a:cubicBezTo>
                <a:cubicBezTo>
                  <a:pt x="575" y="858"/>
                  <a:pt x="591" y="865"/>
                  <a:pt x="645" y="868"/>
                </a:cubicBezTo>
                <a:cubicBezTo>
                  <a:pt x="982" y="886"/>
                  <a:pt x="1368" y="889"/>
                  <a:pt x="1687" y="843"/>
                </a:cubicBezTo>
                <a:cubicBezTo>
                  <a:pt x="1716" y="839"/>
                  <a:pt x="1755" y="837"/>
                  <a:pt x="1762" y="819"/>
                </a:cubicBezTo>
                <a:cubicBezTo>
                  <a:pt x="1775" y="785"/>
                  <a:pt x="1762" y="763"/>
                  <a:pt x="1786" y="744"/>
                </a:cubicBezTo>
                <a:cubicBezTo>
                  <a:pt x="1824" y="715"/>
                  <a:pt x="1832" y="713"/>
                  <a:pt x="1861" y="695"/>
                </a:cubicBezTo>
                <a:cubicBezTo>
                  <a:pt x="1918" y="661"/>
                  <a:pt x="1889" y="670"/>
                  <a:pt x="1910" y="620"/>
                </a:cubicBezTo>
                <a:cubicBezTo>
                  <a:pt x="1930" y="572"/>
                  <a:pt x="1974" y="590"/>
                  <a:pt x="1985" y="571"/>
                </a:cubicBezTo>
                <a:cubicBezTo>
                  <a:pt x="1998" y="548"/>
                  <a:pt x="2006" y="514"/>
                  <a:pt x="2010" y="496"/>
                </a:cubicBezTo>
                <a:cubicBezTo>
                  <a:pt x="2018" y="458"/>
                  <a:pt x="2028" y="433"/>
                  <a:pt x="2034" y="397"/>
                </a:cubicBezTo>
                <a:cubicBezTo>
                  <a:pt x="2040" y="358"/>
                  <a:pt x="2025" y="342"/>
                  <a:pt x="2010" y="323"/>
                </a:cubicBezTo>
                <a:cubicBezTo>
                  <a:pt x="1994" y="302"/>
                  <a:pt x="1977" y="300"/>
                  <a:pt x="1960" y="273"/>
                </a:cubicBezTo>
                <a:cubicBezTo>
                  <a:pt x="1928" y="223"/>
                  <a:pt x="1939" y="244"/>
                  <a:pt x="1886" y="223"/>
                </a:cubicBezTo>
                <a:cubicBezTo>
                  <a:pt x="1875" y="219"/>
                  <a:pt x="1830" y="185"/>
                  <a:pt x="1811" y="174"/>
                </a:cubicBezTo>
              </a:path>
            </a:pathLst>
          </a:custGeom>
          <a:noFill/>
          <a:ln w="19050" cap="rnd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16153</TotalTime>
  <Words>1997</Words>
  <Application>Microsoft Office PowerPoint</Application>
  <PresentationFormat>On-screen Show (4:3)</PresentationFormat>
  <Paragraphs>304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Journey to the End of the Earth By Tishani  Doshi</vt:lpstr>
      <vt:lpstr>PowerPoint Presentation</vt:lpstr>
      <vt:lpstr>PowerPoint Presentation</vt:lpstr>
      <vt:lpstr>Task 2 :  Working up your Imagination / Creativity / Previous Knowledge</vt:lpstr>
      <vt:lpstr>Task 3     Para 1 = “If you want to know………..same landmass”</vt:lpstr>
      <vt:lpstr>Task 3     Para 1 = “If you want to know………..same landmass”</vt:lpstr>
      <vt:lpstr>PowerPoint Presentation</vt:lpstr>
      <vt:lpstr>Task 4     Para 2 = “Six hundred and fifty………..bottom of the world”</vt:lpstr>
      <vt:lpstr>Task 4     Para 2 = “Six hundred and fifty………..bottom of the world”</vt:lpstr>
      <vt:lpstr>Task 5     Para 3 = “For a  sun-worshipping……….prognosis isn’t good.”</vt:lpstr>
      <vt:lpstr>Task 5     Para 3 = “For a  sun-worshipping……….prognosis isn’t good.”</vt:lpstr>
      <vt:lpstr>Task 6     Para 4 = “Human  Civilisations……….place to go.”</vt:lpstr>
      <vt:lpstr>Task 6     Para 4 = “Human  Civilisations……….place to go.”</vt:lpstr>
      <vt:lpstr>Task 7     Para 5 = “Students on Ice……….is very real.”</vt:lpstr>
      <vt:lpstr>Task 7     Para 5 = “Students on Ice……….is very real.”</vt:lpstr>
      <vt:lpstr>Task 7   continued……</vt:lpstr>
      <vt:lpstr>Task 8     Para 6 = “Antarctica, because of ……….fall into place.”</vt:lpstr>
      <vt:lpstr>Task 8     Para 6 = “Antarctica, because of ……….fall into place.”</vt:lpstr>
      <vt:lpstr>Task 9     Para 7 = “My Antarctic experience ……….a day makes.”</vt:lpstr>
      <vt:lpstr>Task 9     Para 7 = “My Antarctic experience ……….a day makes.”</vt:lpstr>
      <vt:lpstr>Task 10 :  Post-Reading Activity Test on matching Paragraphs with their themes</vt:lpstr>
      <vt:lpstr>Task 10 :  Post-Reading Activity Test on matching Paragraphs with their themes</vt:lpstr>
      <vt:lpstr>Task 11 :  Post-Reading Activity Creative / Extended Writing Activity</vt:lpstr>
      <vt:lpstr>Some Quotable Snippets   from the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Shipra Singh</cp:lastModifiedBy>
  <cp:revision>226</cp:revision>
  <dcterms:created xsi:type="dcterms:W3CDTF">2006-08-16T00:00:00Z</dcterms:created>
  <dcterms:modified xsi:type="dcterms:W3CDTF">2022-07-02T15:19:20Z</dcterms:modified>
</cp:coreProperties>
</file>